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uzzle-share-question-mark-question-174654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</a:t>
            </a:r>
            <a:r>
              <a:rPr lang="en-US" sz="3900" b="1" dirty="0" smtClean="0"/>
              <a:t>Office Hour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091255"/>
            <a:ext cx="4473146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Veronica Parker – CAEP </a:t>
            </a:r>
            <a:r>
              <a:rPr lang="en-US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TAP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June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26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2020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Zoom Room Controls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6360" y="3380091"/>
            <a:ext cx="9394076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New Budget Deal and What That Means for CAEP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110CDD5-28E3-4904-A790-229ADCA79D12}"/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0B6A7A-EAD6-4F97-9F55-F98107C654B5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879b346-0b7d-453e-989e-4db3ade23c72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67677</TotalTime>
  <Words>79</Words>
  <Application>Microsoft Office PowerPoint</Application>
  <PresentationFormat>Widescreen</PresentationFormat>
  <Paragraphs>17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Veronica Parker</cp:lastModifiedBy>
  <cp:revision>119</cp:revision>
  <dcterms:created xsi:type="dcterms:W3CDTF">2019-02-28T16:51:35Z</dcterms:created>
  <dcterms:modified xsi:type="dcterms:W3CDTF">2020-06-26T21:22:15Z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