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448" r:id="rId2"/>
    <p:sldId id="612" r:id="rId3"/>
    <p:sldId id="617" r:id="rId4"/>
    <p:sldId id="613" r:id="rId5"/>
    <p:sldId id="618" r:id="rId6"/>
    <p:sldId id="619" r:id="rId7"/>
    <p:sldId id="620" r:id="rId8"/>
    <p:sldId id="621" r:id="rId9"/>
    <p:sldId id="622" r:id="rId10"/>
  </p:sldIdLst>
  <p:sldSz cx="13004800" cy="9753600"/>
  <p:notesSz cx="6858000" cy="9144000"/>
  <p:defaultTextStyle>
    <a:lvl1pPr algn="ctr" defTabSz="584200">
      <a:defRPr sz="3600">
        <a:latin typeface="+mn-lt"/>
        <a:ea typeface="+mn-ea"/>
        <a:cs typeface="+mn-cs"/>
        <a:sym typeface="Helvetica"/>
      </a:defRPr>
    </a:lvl1pPr>
    <a:lvl2pPr algn="ctr" defTabSz="584200">
      <a:defRPr sz="3600">
        <a:latin typeface="+mn-lt"/>
        <a:ea typeface="+mn-ea"/>
        <a:cs typeface="+mn-cs"/>
        <a:sym typeface="Helvetica"/>
      </a:defRPr>
    </a:lvl2pPr>
    <a:lvl3pPr algn="ctr" defTabSz="584200">
      <a:defRPr sz="3600">
        <a:latin typeface="+mn-lt"/>
        <a:ea typeface="+mn-ea"/>
        <a:cs typeface="+mn-cs"/>
        <a:sym typeface="Helvetica"/>
      </a:defRPr>
    </a:lvl3pPr>
    <a:lvl4pPr algn="ctr" defTabSz="584200">
      <a:defRPr sz="3600">
        <a:latin typeface="+mn-lt"/>
        <a:ea typeface="+mn-ea"/>
        <a:cs typeface="+mn-cs"/>
        <a:sym typeface="Helvetica"/>
      </a:defRPr>
    </a:lvl4pPr>
    <a:lvl5pPr algn="ctr" defTabSz="584200">
      <a:defRPr sz="3600">
        <a:latin typeface="+mn-lt"/>
        <a:ea typeface="+mn-ea"/>
        <a:cs typeface="+mn-cs"/>
        <a:sym typeface="Helvetica"/>
      </a:defRPr>
    </a:lvl5pPr>
    <a:lvl6pPr algn="ctr" defTabSz="584200">
      <a:defRPr sz="3600">
        <a:latin typeface="+mn-lt"/>
        <a:ea typeface="+mn-ea"/>
        <a:cs typeface="+mn-cs"/>
        <a:sym typeface="Helvetica"/>
      </a:defRPr>
    </a:lvl6pPr>
    <a:lvl7pPr algn="ctr" defTabSz="584200">
      <a:defRPr sz="3600">
        <a:latin typeface="+mn-lt"/>
        <a:ea typeface="+mn-ea"/>
        <a:cs typeface="+mn-cs"/>
        <a:sym typeface="Helvetica"/>
      </a:defRPr>
    </a:lvl7pPr>
    <a:lvl8pPr algn="ctr" defTabSz="584200">
      <a:defRPr sz="3600">
        <a:latin typeface="+mn-lt"/>
        <a:ea typeface="+mn-ea"/>
        <a:cs typeface="+mn-cs"/>
        <a:sym typeface="Helvetica"/>
      </a:defRPr>
    </a:lvl8pPr>
    <a:lvl9pPr algn="ctr" defTabSz="584200">
      <a:defRPr sz="3600">
        <a:latin typeface="+mn-lt"/>
        <a:ea typeface="+mn-ea"/>
        <a:cs typeface="+mn-cs"/>
        <a:sym typeface="Helvetica"/>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98B4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D2E8"/>
          </a:solidFill>
        </a:fill>
      </a:tcStyle>
    </a:wholeTbl>
    <a:band2H>
      <a:tcTxStyle/>
      <a:tcStyle>
        <a:tcBdr/>
        <a:fill>
          <a:solidFill>
            <a:srgbClr val="E6EAF4"/>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365C0"/>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365C0"/>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365C0"/>
          </a:solidFill>
        </a:fill>
      </a:tcStyle>
    </a:firstRow>
  </a:tblStyle>
  <a:tblStyle styleId="{C7B018BB-80A7-4F77-B60F-C8B233D01FF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2E7CB"/>
          </a:solidFill>
        </a:fill>
      </a:tcStyle>
    </a:wholeTbl>
    <a:band2H>
      <a:tcTxStyle/>
      <a:tcStyle>
        <a:tcBdr/>
        <a:fill>
          <a:solidFill>
            <a:srgbClr val="F8F4E7"/>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CBD23"/>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CBD23"/>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CBD23"/>
          </a:solidFill>
        </a:fill>
      </a:tcStyle>
    </a:firstRow>
  </a:tblStyle>
  <a:tblStyle styleId="{EEE7283C-3CF3-47DC-8721-378D4A62B22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5CDDE"/>
          </a:solidFill>
        </a:fill>
      </a:tcStyle>
    </a:wholeTbl>
    <a:band2H>
      <a:tcTxStyle/>
      <a:tcStyle>
        <a:tcBdr/>
        <a:fill>
          <a:solidFill>
            <a:srgbClr val="EBE8EF"/>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73F9B"/>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73F9B"/>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73F9B"/>
          </a:solidFill>
        </a:fill>
      </a:tcStyle>
    </a:firstRow>
  </a:tblStyle>
  <a:tblStyle styleId="{CF821DB8-F4EB-4A41-A1BA-3FCAFE7338EE}" styleName="">
    <a:tblBg/>
    <a:wholeTbl>
      <a:tcTxStyle b="on" i="on">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Col>
    <a:lastRow>
      <a:tcTxStyle b="on" i="on">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0365C0"/>
          </a:solidFill>
        </a:fill>
      </a:tcStyle>
    </a:firstRow>
  </a:tblStyle>
  <a:tblStyle styleId="{33BA23B1-9221-436E-865A-0063620EA4FD}"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055" autoAdjust="0"/>
    <p:restoredTop sz="93837" autoAdjust="0"/>
  </p:normalViewPr>
  <p:slideViewPr>
    <p:cSldViewPr snapToGrid="0">
      <p:cViewPr varScale="1">
        <p:scale>
          <a:sx n="79" d="100"/>
          <a:sy n="79" d="100"/>
        </p:scale>
        <p:origin x="1162" y="86"/>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dirty="0"/>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832513199"/>
      </p:ext>
    </p:extLst>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2012188" y="3108960"/>
            <a:ext cx="9253538" cy="2432304"/>
          </a:xfrm>
          <a:prstGeom prst="rect">
            <a:avLst/>
          </a:prstGeom>
        </p:spPr>
        <p:txBody>
          <a:bodyPr/>
          <a:lstStyle>
            <a:lvl1pPr>
              <a:defRPr sz="4800" b="1">
                <a:solidFill>
                  <a:schemeClr val="bg1"/>
                </a:solidFill>
              </a:defRPr>
            </a:lvl1pPr>
            <a:lvl2pPr>
              <a:defRPr sz="3600" b="1" baseline="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style</a:t>
            </a:r>
          </a:p>
        </p:txBody>
      </p:sp>
      <p:sp>
        <p:nvSpPr>
          <p:cNvPr id="7" name="Slide Number Placeholder 6"/>
          <p:cNvSpPr>
            <a:spLocks noGrp="1"/>
          </p:cNvSpPr>
          <p:nvPr>
            <p:ph type="sldNum" sz="quarter" idx="11"/>
          </p:nvPr>
        </p:nvSpPr>
        <p:spPr/>
        <p:txBody>
          <a:bodyPr/>
          <a:lstStyle/>
          <a:p>
            <a:fld id="{34361B7A-31FA-4206-8E4E-60BFC11378D7}" type="slidenum">
              <a:rPr lang="en-US" smtClean="0"/>
              <a:pPr/>
              <a:t>‹#›</a:t>
            </a:fld>
            <a:endParaRPr lang="en-US"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Photo - Horizontal">
    <p:spTree>
      <p:nvGrpSpPr>
        <p:cNvPr id="1" name=""/>
        <p:cNvGrpSpPr/>
        <p:nvPr/>
      </p:nvGrpSpPr>
      <p:grpSpPr>
        <a:xfrm>
          <a:off x="0" y="0"/>
          <a:ext cx="0" cy="0"/>
          <a:chOff x="0" y="0"/>
          <a:chExt cx="0" cy="0"/>
        </a:xfrm>
      </p:grpSpPr>
      <p:pic>
        <p:nvPicPr>
          <p:cNvPr id="5" name="image2.jpeg"/>
          <p:cNvPicPr/>
          <p:nvPr/>
        </p:nvPicPr>
        <p:blipFill>
          <a:blip r:embed="rId2" cstate="print">
            <a:extLst/>
          </a:blip>
          <a:stretch>
            <a:fillRect/>
          </a:stretch>
        </p:blipFill>
        <p:spPr>
          <a:xfrm>
            <a:off x="0" y="9005458"/>
            <a:ext cx="13004800" cy="751218"/>
          </a:xfrm>
          <a:prstGeom prst="rect">
            <a:avLst/>
          </a:prstGeom>
          <a:ln w="12700">
            <a:miter lim="400000"/>
          </a:ln>
        </p:spPr>
      </p:pic>
      <p:pic>
        <p:nvPicPr>
          <p:cNvPr id="6" name="image3.jpeg"/>
          <p:cNvPicPr/>
          <p:nvPr/>
        </p:nvPicPr>
        <p:blipFill>
          <a:blip r:embed="rId3" cstate="print">
            <a:extLst/>
          </a:blip>
          <a:stretch>
            <a:fillRect/>
          </a:stretch>
        </p:blipFill>
        <p:spPr>
          <a:xfrm>
            <a:off x="-3" y="-21622"/>
            <a:ext cx="13004805" cy="1736577"/>
          </a:xfrm>
          <a:prstGeom prst="rect">
            <a:avLst/>
          </a:prstGeom>
          <a:ln w="12700">
            <a:miter lim="400000"/>
          </a:ln>
        </p:spPr>
      </p:pic>
      <p:sp>
        <p:nvSpPr>
          <p:cNvPr id="3" name="Text Placeholder 2"/>
          <p:cNvSpPr>
            <a:spLocks noGrp="1"/>
          </p:cNvSpPr>
          <p:nvPr>
            <p:ph type="body" sz="quarter" idx="10"/>
          </p:nvPr>
        </p:nvSpPr>
        <p:spPr>
          <a:xfrm>
            <a:off x="365825" y="1714955"/>
            <a:ext cx="2852864" cy="7100433"/>
          </a:xfrm>
          <a:prstGeom prst="rect">
            <a:avLst/>
          </a:prstGeom>
        </p:spPr>
        <p:txBody>
          <a:bodyPr/>
          <a:lstStyle>
            <a:lvl1pPr>
              <a:defRPr sz="4800"/>
            </a:lvl1pPr>
          </a:lstStyle>
          <a:p>
            <a:pPr lvl="0"/>
            <a:r>
              <a:rPr lang="en-US" smtClean="0"/>
              <a:t>Click to edit Master text styles</a:t>
            </a:r>
          </a:p>
        </p:txBody>
      </p:sp>
      <p:sp>
        <p:nvSpPr>
          <p:cNvPr id="7" name="Content Placeholder 6"/>
          <p:cNvSpPr>
            <a:spLocks noGrp="1"/>
          </p:cNvSpPr>
          <p:nvPr>
            <p:ph sz="quarter" idx="11"/>
          </p:nvPr>
        </p:nvSpPr>
        <p:spPr>
          <a:xfrm>
            <a:off x="3474719" y="1905025"/>
            <a:ext cx="8887143" cy="69103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2"/>
          </p:nvPr>
        </p:nvSpPr>
        <p:spPr/>
        <p:txBody>
          <a:bodyPr/>
          <a:lstStyle>
            <a:lvl1pPr>
              <a:defRPr sz="1800">
                <a:solidFill>
                  <a:schemeClr val="bg1"/>
                </a:solidFill>
              </a:defRPr>
            </a:lvl1pPr>
          </a:lstStyle>
          <a:p>
            <a:fld id="{34361B7A-31FA-4206-8E4E-60BFC11378D7}" type="slidenum">
              <a:rPr lang="en-US" smtClean="0"/>
              <a:pPr/>
              <a:t>‹#›</a:t>
            </a:fld>
            <a:endParaRPr lang="en-US" dirty="0"/>
          </a:p>
        </p:txBody>
      </p:sp>
    </p:spTree>
    <p:extLst>
      <p:ext uri="{BB962C8B-B14F-4D97-AF65-F5344CB8AC3E}">
        <p14:creationId xmlns:p14="http://schemas.microsoft.com/office/powerpoint/2010/main" val="117702183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Photo - Horizontal">
    <p:spTree>
      <p:nvGrpSpPr>
        <p:cNvPr id="1" name=""/>
        <p:cNvGrpSpPr/>
        <p:nvPr/>
      </p:nvGrpSpPr>
      <p:grpSpPr>
        <a:xfrm>
          <a:off x="0" y="0"/>
          <a:ext cx="0" cy="0"/>
          <a:chOff x="0" y="0"/>
          <a:chExt cx="0" cy="0"/>
        </a:xfrm>
      </p:grpSpPr>
      <p:pic>
        <p:nvPicPr>
          <p:cNvPr id="5" name="image2.jpeg"/>
          <p:cNvPicPr/>
          <p:nvPr/>
        </p:nvPicPr>
        <p:blipFill>
          <a:blip r:embed="rId2" cstate="print">
            <a:extLst/>
          </a:blip>
          <a:stretch>
            <a:fillRect/>
          </a:stretch>
        </p:blipFill>
        <p:spPr>
          <a:xfrm>
            <a:off x="0" y="9005458"/>
            <a:ext cx="13004800" cy="751218"/>
          </a:xfrm>
          <a:prstGeom prst="rect">
            <a:avLst/>
          </a:prstGeom>
          <a:ln w="12700">
            <a:miter lim="400000"/>
          </a:ln>
        </p:spPr>
      </p:pic>
      <p:pic>
        <p:nvPicPr>
          <p:cNvPr id="6" name="image3.jpeg"/>
          <p:cNvPicPr/>
          <p:nvPr/>
        </p:nvPicPr>
        <p:blipFill>
          <a:blip r:embed="rId3" cstate="print">
            <a:extLst/>
          </a:blip>
          <a:stretch>
            <a:fillRect/>
          </a:stretch>
        </p:blipFill>
        <p:spPr>
          <a:xfrm>
            <a:off x="-3" y="-21622"/>
            <a:ext cx="13004805" cy="1736577"/>
          </a:xfrm>
          <a:prstGeom prst="rect">
            <a:avLst/>
          </a:prstGeom>
          <a:ln w="12700">
            <a:miter lim="400000"/>
          </a:ln>
        </p:spPr>
      </p:pic>
      <p:sp>
        <p:nvSpPr>
          <p:cNvPr id="3" name="Text Placeholder 2"/>
          <p:cNvSpPr>
            <a:spLocks noGrp="1"/>
          </p:cNvSpPr>
          <p:nvPr>
            <p:ph type="body" sz="quarter" idx="10"/>
          </p:nvPr>
        </p:nvSpPr>
        <p:spPr>
          <a:xfrm>
            <a:off x="327914" y="7790738"/>
            <a:ext cx="11996737" cy="1119685"/>
          </a:xfrm>
          <a:prstGeom prst="rect">
            <a:avLst/>
          </a:prstGeom>
        </p:spPr>
        <p:txBody>
          <a:bodyPr/>
          <a:lstStyle>
            <a:lvl1pPr>
              <a:defRPr sz="4800"/>
            </a:lvl1pPr>
          </a:lstStyle>
          <a:p>
            <a:pPr lvl="0"/>
            <a:r>
              <a:rPr lang="en-US" smtClean="0"/>
              <a:t>Click to edit Master text styles</a:t>
            </a:r>
          </a:p>
        </p:txBody>
      </p:sp>
      <p:sp>
        <p:nvSpPr>
          <p:cNvPr id="7" name="Content Placeholder 6"/>
          <p:cNvSpPr>
            <a:spLocks noGrp="1"/>
          </p:cNvSpPr>
          <p:nvPr>
            <p:ph sz="quarter" idx="11"/>
          </p:nvPr>
        </p:nvSpPr>
        <p:spPr>
          <a:xfrm>
            <a:off x="327913" y="1890489"/>
            <a:ext cx="11996738" cy="585273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2"/>
          </p:nvPr>
        </p:nvSpPr>
        <p:spPr/>
        <p:txBody>
          <a:bodyPr/>
          <a:lstStyle>
            <a:lvl1pPr>
              <a:defRPr sz="1800">
                <a:solidFill>
                  <a:schemeClr val="bg1"/>
                </a:solidFill>
              </a:defRPr>
            </a:lvl1pPr>
          </a:lstStyle>
          <a:p>
            <a:fld id="{34361B7A-31FA-4206-8E4E-60BFC11378D7}" type="slidenum">
              <a:rPr lang="en-US" smtClean="0"/>
              <a:pPr/>
              <a:t>‹#›</a:t>
            </a:fld>
            <a:endParaRPr lang="en-US" dirty="0"/>
          </a:p>
        </p:txBody>
      </p:sp>
    </p:spTree>
    <p:extLst>
      <p:ext uri="{BB962C8B-B14F-4D97-AF65-F5344CB8AC3E}">
        <p14:creationId xmlns:p14="http://schemas.microsoft.com/office/powerpoint/2010/main" val="307134654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Photo - Horizontal">
    <p:spTree>
      <p:nvGrpSpPr>
        <p:cNvPr id="1" name=""/>
        <p:cNvGrpSpPr/>
        <p:nvPr/>
      </p:nvGrpSpPr>
      <p:grpSpPr>
        <a:xfrm>
          <a:off x="0" y="0"/>
          <a:ext cx="0" cy="0"/>
          <a:chOff x="0" y="0"/>
          <a:chExt cx="0" cy="0"/>
        </a:xfrm>
      </p:grpSpPr>
      <p:pic>
        <p:nvPicPr>
          <p:cNvPr id="5" name="image2.jpeg"/>
          <p:cNvPicPr/>
          <p:nvPr/>
        </p:nvPicPr>
        <p:blipFill>
          <a:blip r:embed="rId2" cstate="print">
            <a:extLst/>
          </a:blip>
          <a:stretch>
            <a:fillRect/>
          </a:stretch>
        </p:blipFill>
        <p:spPr>
          <a:xfrm>
            <a:off x="0" y="9005458"/>
            <a:ext cx="13004800" cy="751218"/>
          </a:xfrm>
          <a:prstGeom prst="rect">
            <a:avLst/>
          </a:prstGeom>
          <a:ln w="12700">
            <a:miter lim="400000"/>
          </a:ln>
        </p:spPr>
      </p:pic>
      <p:pic>
        <p:nvPicPr>
          <p:cNvPr id="6" name="image3.jpeg"/>
          <p:cNvPicPr/>
          <p:nvPr/>
        </p:nvPicPr>
        <p:blipFill>
          <a:blip r:embed="rId3" cstate="print">
            <a:extLst/>
          </a:blip>
          <a:stretch>
            <a:fillRect/>
          </a:stretch>
        </p:blipFill>
        <p:spPr>
          <a:xfrm>
            <a:off x="-3" y="-21622"/>
            <a:ext cx="13004805" cy="1736577"/>
          </a:xfrm>
          <a:prstGeom prst="rect">
            <a:avLst/>
          </a:prstGeom>
          <a:ln w="12700">
            <a:miter lim="400000"/>
          </a:ln>
        </p:spPr>
      </p:pic>
      <p:sp>
        <p:nvSpPr>
          <p:cNvPr id="3" name="Text Placeholder 2"/>
          <p:cNvSpPr>
            <a:spLocks noGrp="1"/>
          </p:cNvSpPr>
          <p:nvPr>
            <p:ph type="body" sz="quarter" idx="10"/>
          </p:nvPr>
        </p:nvSpPr>
        <p:spPr>
          <a:xfrm>
            <a:off x="365824" y="1714955"/>
            <a:ext cx="11996737" cy="1119685"/>
          </a:xfrm>
          <a:prstGeom prst="rect">
            <a:avLst/>
          </a:prstGeom>
        </p:spPr>
        <p:txBody>
          <a:bodyPr/>
          <a:lstStyle>
            <a:lvl1pPr>
              <a:defRPr sz="4800"/>
            </a:lvl1pPr>
          </a:lstStyle>
          <a:p>
            <a:pPr lvl="0"/>
            <a:r>
              <a:rPr lang="en-US" smtClean="0"/>
              <a:t>Click to edit Master text styles</a:t>
            </a:r>
          </a:p>
        </p:txBody>
      </p:sp>
      <p:sp>
        <p:nvSpPr>
          <p:cNvPr id="4" name="Content Placeholder 3"/>
          <p:cNvSpPr>
            <a:spLocks noGrp="1"/>
          </p:cNvSpPr>
          <p:nvPr>
            <p:ph sz="quarter" idx="11"/>
          </p:nvPr>
        </p:nvSpPr>
        <p:spPr>
          <a:xfrm>
            <a:off x="365125" y="2835275"/>
            <a:ext cx="6035675" cy="61706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2"/>
          </p:nvPr>
        </p:nvSpPr>
        <p:spPr>
          <a:xfrm>
            <a:off x="6381750" y="2835275"/>
            <a:ext cx="5980113" cy="61706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9"/>
          <p:cNvSpPr>
            <a:spLocks noGrp="1"/>
          </p:cNvSpPr>
          <p:nvPr>
            <p:ph type="sldNum" sz="quarter" idx="13"/>
          </p:nvPr>
        </p:nvSpPr>
        <p:spPr/>
        <p:txBody>
          <a:bodyPr/>
          <a:lstStyle>
            <a:lvl1pPr>
              <a:defRPr sz="1800">
                <a:solidFill>
                  <a:schemeClr val="bg1"/>
                </a:solidFill>
              </a:defRPr>
            </a:lvl1pPr>
          </a:lstStyle>
          <a:p>
            <a:fld id="{34361B7A-31FA-4206-8E4E-60BFC11378D7}" type="slidenum">
              <a:rPr lang="en-US" smtClean="0"/>
              <a:pPr/>
              <a:t>‹#›</a:t>
            </a:fld>
            <a:endParaRPr lang="en-US" dirty="0"/>
          </a:p>
        </p:txBody>
      </p:sp>
    </p:spTree>
    <p:extLst>
      <p:ext uri="{BB962C8B-B14F-4D97-AF65-F5344CB8AC3E}">
        <p14:creationId xmlns:p14="http://schemas.microsoft.com/office/powerpoint/2010/main" val="393574954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Photo - Horizontal">
    <p:spTree>
      <p:nvGrpSpPr>
        <p:cNvPr id="1" name=""/>
        <p:cNvGrpSpPr/>
        <p:nvPr/>
      </p:nvGrpSpPr>
      <p:grpSpPr>
        <a:xfrm>
          <a:off x="0" y="0"/>
          <a:ext cx="0" cy="0"/>
          <a:chOff x="0" y="0"/>
          <a:chExt cx="0" cy="0"/>
        </a:xfrm>
      </p:grpSpPr>
      <p:pic>
        <p:nvPicPr>
          <p:cNvPr id="5" name="image2.jpeg"/>
          <p:cNvPicPr/>
          <p:nvPr/>
        </p:nvPicPr>
        <p:blipFill>
          <a:blip r:embed="rId2" cstate="print">
            <a:extLst/>
          </a:blip>
          <a:stretch>
            <a:fillRect/>
          </a:stretch>
        </p:blipFill>
        <p:spPr>
          <a:xfrm>
            <a:off x="0" y="9005458"/>
            <a:ext cx="13004800" cy="751218"/>
          </a:xfrm>
          <a:prstGeom prst="rect">
            <a:avLst/>
          </a:prstGeom>
          <a:ln w="12700">
            <a:miter lim="400000"/>
          </a:ln>
        </p:spPr>
      </p:pic>
      <p:pic>
        <p:nvPicPr>
          <p:cNvPr id="6" name="image3.jpeg"/>
          <p:cNvPicPr/>
          <p:nvPr/>
        </p:nvPicPr>
        <p:blipFill>
          <a:blip r:embed="rId3" cstate="print">
            <a:extLst/>
          </a:blip>
          <a:stretch>
            <a:fillRect/>
          </a:stretch>
        </p:blipFill>
        <p:spPr>
          <a:xfrm>
            <a:off x="-3" y="-21622"/>
            <a:ext cx="13004805" cy="1736577"/>
          </a:xfrm>
          <a:prstGeom prst="rect">
            <a:avLst/>
          </a:prstGeom>
          <a:ln w="12700">
            <a:miter lim="400000"/>
          </a:ln>
        </p:spPr>
      </p:pic>
      <p:sp>
        <p:nvSpPr>
          <p:cNvPr id="3" name="Text Placeholder 2"/>
          <p:cNvSpPr>
            <a:spLocks noGrp="1"/>
          </p:cNvSpPr>
          <p:nvPr>
            <p:ph type="body" sz="quarter" idx="10"/>
          </p:nvPr>
        </p:nvSpPr>
        <p:spPr>
          <a:xfrm>
            <a:off x="365824" y="1714955"/>
            <a:ext cx="11996737" cy="1119685"/>
          </a:xfrm>
          <a:prstGeom prst="rect">
            <a:avLst/>
          </a:prstGeom>
        </p:spPr>
        <p:txBody>
          <a:bodyPr/>
          <a:lstStyle>
            <a:lvl1pPr>
              <a:defRPr sz="4800"/>
            </a:lvl1pPr>
          </a:lstStyle>
          <a:p>
            <a:pPr lvl="0"/>
            <a:r>
              <a:rPr lang="en-US" smtClean="0"/>
              <a:t>Click to edit Master text styles</a:t>
            </a:r>
          </a:p>
        </p:txBody>
      </p:sp>
      <p:sp>
        <p:nvSpPr>
          <p:cNvPr id="7" name="Content Placeholder 6"/>
          <p:cNvSpPr>
            <a:spLocks noGrp="1"/>
          </p:cNvSpPr>
          <p:nvPr>
            <p:ph sz="quarter" idx="11"/>
          </p:nvPr>
        </p:nvSpPr>
        <p:spPr>
          <a:xfrm>
            <a:off x="365125" y="2962656"/>
            <a:ext cx="11996738" cy="585273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7"/>
          <p:cNvSpPr>
            <a:spLocks noGrp="1"/>
          </p:cNvSpPr>
          <p:nvPr>
            <p:ph type="sldNum" sz="quarter" idx="12"/>
          </p:nvPr>
        </p:nvSpPr>
        <p:spPr/>
        <p:txBody>
          <a:bodyPr/>
          <a:lstStyle>
            <a:lvl1pPr>
              <a:defRPr sz="1800">
                <a:solidFill>
                  <a:schemeClr val="bg1"/>
                </a:solidFill>
              </a:defRPr>
            </a:lvl1pPr>
          </a:lstStyle>
          <a:p>
            <a:fld id="{34361B7A-31FA-4206-8E4E-60BFC11378D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53452378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mp; Subtitl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2012188" y="3108960"/>
            <a:ext cx="9253538" cy="2432304"/>
          </a:xfrm>
          <a:prstGeom prst="rect">
            <a:avLst/>
          </a:prstGeom>
        </p:spPr>
        <p:txBody>
          <a:bodyPr/>
          <a:lstStyle>
            <a:lvl1pPr>
              <a:defRPr sz="4800" b="1">
                <a:solidFill>
                  <a:schemeClr val="bg1"/>
                </a:solidFill>
              </a:defRPr>
            </a:lvl1pPr>
            <a:lvl2pPr>
              <a:defRPr sz="3600" b="1" baseline="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style</a:t>
            </a:r>
          </a:p>
        </p:txBody>
      </p:sp>
      <p:sp>
        <p:nvSpPr>
          <p:cNvPr id="7" name="Slide Number Placeholder 6"/>
          <p:cNvSpPr>
            <a:spLocks noGrp="1"/>
          </p:cNvSpPr>
          <p:nvPr>
            <p:ph type="sldNum" sz="quarter" idx="11"/>
          </p:nvPr>
        </p:nvSpPr>
        <p:spPr/>
        <p:txBody>
          <a:bodyPr/>
          <a:lstStyle/>
          <a:p>
            <a:fld id="{34361B7A-31FA-4206-8E4E-60BFC11378D7}"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315037556"/>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Photo - Horizontal">
    <p:spTree>
      <p:nvGrpSpPr>
        <p:cNvPr id="1" name=""/>
        <p:cNvGrpSpPr/>
        <p:nvPr/>
      </p:nvGrpSpPr>
      <p:grpSpPr>
        <a:xfrm>
          <a:off x="0" y="0"/>
          <a:ext cx="0" cy="0"/>
          <a:chOff x="0" y="0"/>
          <a:chExt cx="0" cy="0"/>
        </a:xfrm>
      </p:grpSpPr>
      <p:pic>
        <p:nvPicPr>
          <p:cNvPr id="5" name="image2.jpeg"/>
          <p:cNvPicPr/>
          <p:nvPr/>
        </p:nvPicPr>
        <p:blipFill>
          <a:blip r:embed="rId2" cstate="print">
            <a:extLst/>
          </a:blip>
          <a:stretch>
            <a:fillRect/>
          </a:stretch>
        </p:blipFill>
        <p:spPr>
          <a:xfrm>
            <a:off x="0" y="9005458"/>
            <a:ext cx="13004800" cy="751218"/>
          </a:xfrm>
          <a:prstGeom prst="rect">
            <a:avLst/>
          </a:prstGeom>
          <a:ln w="12700">
            <a:miter lim="400000"/>
          </a:ln>
        </p:spPr>
      </p:pic>
      <p:pic>
        <p:nvPicPr>
          <p:cNvPr id="6" name="image3.jpeg"/>
          <p:cNvPicPr/>
          <p:nvPr/>
        </p:nvPicPr>
        <p:blipFill>
          <a:blip r:embed="rId3" cstate="print">
            <a:extLst/>
          </a:blip>
          <a:stretch>
            <a:fillRect/>
          </a:stretch>
        </p:blipFill>
        <p:spPr>
          <a:xfrm>
            <a:off x="-3" y="-21622"/>
            <a:ext cx="13004805" cy="1736577"/>
          </a:xfrm>
          <a:prstGeom prst="rect">
            <a:avLst/>
          </a:prstGeom>
          <a:ln w="12700">
            <a:miter lim="400000"/>
          </a:ln>
        </p:spPr>
      </p:pic>
      <p:sp>
        <p:nvSpPr>
          <p:cNvPr id="3" name="Text Placeholder 2"/>
          <p:cNvSpPr>
            <a:spLocks noGrp="1"/>
          </p:cNvSpPr>
          <p:nvPr>
            <p:ph type="body" sz="quarter" idx="10"/>
          </p:nvPr>
        </p:nvSpPr>
        <p:spPr>
          <a:xfrm>
            <a:off x="365825" y="1714955"/>
            <a:ext cx="2852864" cy="7100433"/>
          </a:xfrm>
          <a:prstGeom prst="rect">
            <a:avLst/>
          </a:prstGeom>
        </p:spPr>
        <p:txBody>
          <a:bodyPr/>
          <a:lstStyle>
            <a:lvl1pPr>
              <a:defRPr sz="4800"/>
            </a:lvl1pPr>
          </a:lstStyle>
          <a:p>
            <a:pPr lvl="0"/>
            <a:r>
              <a:rPr lang="en-US" smtClean="0"/>
              <a:t>Click to edit Master text styles</a:t>
            </a:r>
          </a:p>
        </p:txBody>
      </p:sp>
      <p:sp>
        <p:nvSpPr>
          <p:cNvPr id="7" name="Content Placeholder 6"/>
          <p:cNvSpPr>
            <a:spLocks noGrp="1"/>
          </p:cNvSpPr>
          <p:nvPr>
            <p:ph sz="quarter" idx="11"/>
          </p:nvPr>
        </p:nvSpPr>
        <p:spPr>
          <a:xfrm>
            <a:off x="3474719" y="1905025"/>
            <a:ext cx="8887143" cy="69103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2"/>
          </p:nvPr>
        </p:nvSpPr>
        <p:spPr/>
        <p:txBody>
          <a:bodyPr/>
          <a:lstStyle>
            <a:lvl1pPr>
              <a:defRPr sz="1800">
                <a:solidFill>
                  <a:schemeClr val="bg1"/>
                </a:solidFill>
              </a:defRPr>
            </a:lvl1pPr>
          </a:lstStyle>
          <a:p>
            <a:fld id="{34361B7A-31FA-4206-8E4E-60BFC11378D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255604818"/>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6_Photo - Horizontal">
    <p:spTree>
      <p:nvGrpSpPr>
        <p:cNvPr id="1" name=""/>
        <p:cNvGrpSpPr/>
        <p:nvPr/>
      </p:nvGrpSpPr>
      <p:grpSpPr>
        <a:xfrm>
          <a:off x="0" y="0"/>
          <a:ext cx="0" cy="0"/>
          <a:chOff x="0" y="0"/>
          <a:chExt cx="0" cy="0"/>
        </a:xfrm>
      </p:grpSpPr>
      <p:pic>
        <p:nvPicPr>
          <p:cNvPr id="5" name="image2.jpeg"/>
          <p:cNvPicPr/>
          <p:nvPr/>
        </p:nvPicPr>
        <p:blipFill>
          <a:blip r:embed="rId2" cstate="print">
            <a:extLst/>
          </a:blip>
          <a:stretch>
            <a:fillRect/>
          </a:stretch>
        </p:blipFill>
        <p:spPr>
          <a:xfrm>
            <a:off x="0" y="9005458"/>
            <a:ext cx="13004800" cy="751218"/>
          </a:xfrm>
          <a:prstGeom prst="rect">
            <a:avLst/>
          </a:prstGeom>
          <a:ln w="12700">
            <a:miter lim="400000"/>
          </a:ln>
        </p:spPr>
      </p:pic>
      <p:pic>
        <p:nvPicPr>
          <p:cNvPr id="6" name="image3.jpeg"/>
          <p:cNvPicPr/>
          <p:nvPr/>
        </p:nvPicPr>
        <p:blipFill>
          <a:blip r:embed="rId3" cstate="print">
            <a:extLst/>
          </a:blip>
          <a:stretch>
            <a:fillRect/>
          </a:stretch>
        </p:blipFill>
        <p:spPr>
          <a:xfrm>
            <a:off x="-3" y="-21622"/>
            <a:ext cx="13004805" cy="1736577"/>
          </a:xfrm>
          <a:prstGeom prst="rect">
            <a:avLst/>
          </a:prstGeom>
          <a:ln w="12700">
            <a:miter lim="400000"/>
          </a:ln>
        </p:spPr>
      </p:pic>
      <p:sp>
        <p:nvSpPr>
          <p:cNvPr id="3" name="Text Placeholder 2"/>
          <p:cNvSpPr>
            <a:spLocks noGrp="1"/>
          </p:cNvSpPr>
          <p:nvPr>
            <p:ph type="body" sz="quarter" idx="10"/>
          </p:nvPr>
        </p:nvSpPr>
        <p:spPr>
          <a:xfrm>
            <a:off x="327914" y="7790738"/>
            <a:ext cx="11996737" cy="1119685"/>
          </a:xfrm>
          <a:prstGeom prst="rect">
            <a:avLst/>
          </a:prstGeom>
        </p:spPr>
        <p:txBody>
          <a:bodyPr/>
          <a:lstStyle>
            <a:lvl1pPr>
              <a:defRPr sz="4800"/>
            </a:lvl1pPr>
          </a:lstStyle>
          <a:p>
            <a:pPr lvl="0"/>
            <a:r>
              <a:rPr lang="en-US" smtClean="0"/>
              <a:t>Click to edit Master text styles</a:t>
            </a:r>
          </a:p>
        </p:txBody>
      </p:sp>
      <p:sp>
        <p:nvSpPr>
          <p:cNvPr id="7" name="Content Placeholder 6"/>
          <p:cNvSpPr>
            <a:spLocks noGrp="1"/>
          </p:cNvSpPr>
          <p:nvPr>
            <p:ph sz="quarter" idx="11"/>
          </p:nvPr>
        </p:nvSpPr>
        <p:spPr>
          <a:xfrm>
            <a:off x="327913" y="1890489"/>
            <a:ext cx="11996738" cy="585273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2"/>
          </p:nvPr>
        </p:nvSpPr>
        <p:spPr/>
        <p:txBody>
          <a:bodyPr/>
          <a:lstStyle>
            <a:lvl1pPr>
              <a:defRPr sz="1800">
                <a:solidFill>
                  <a:schemeClr val="bg1"/>
                </a:solidFill>
              </a:defRPr>
            </a:lvl1pPr>
          </a:lstStyle>
          <a:p>
            <a:fld id="{34361B7A-31FA-4206-8E4E-60BFC11378D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877701671"/>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7_Photo - Horizontal">
    <p:spTree>
      <p:nvGrpSpPr>
        <p:cNvPr id="1" name=""/>
        <p:cNvGrpSpPr/>
        <p:nvPr/>
      </p:nvGrpSpPr>
      <p:grpSpPr>
        <a:xfrm>
          <a:off x="0" y="0"/>
          <a:ext cx="0" cy="0"/>
          <a:chOff x="0" y="0"/>
          <a:chExt cx="0" cy="0"/>
        </a:xfrm>
      </p:grpSpPr>
      <p:pic>
        <p:nvPicPr>
          <p:cNvPr id="5" name="image2.jpeg"/>
          <p:cNvPicPr/>
          <p:nvPr/>
        </p:nvPicPr>
        <p:blipFill>
          <a:blip r:embed="rId2" cstate="print">
            <a:extLst/>
          </a:blip>
          <a:stretch>
            <a:fillRect/>
          </a:stretch>
        </p:blipFill>
        <p:spPr>
          <a:xfrm>
            <a:off x="0" y="9005458"/>
            <a:ext cx="13004800" cy="751218"/>
          </a:xfrm>
          <a:prstGeom prst="rect">
            <a:avLst/>
          </a:prstGeom>
          <a:ln w="12700">
            <a:miter lim="400000"/>
          </a:ln>
        </p:spPr>
      </p:pic>
      <p:pic>
        <p:nvPicPr>
          <p:cNvPr id="6" name="image3.jpeg"/>
          <p:cNvPicPr/>
          <p:nvPr/>
        </p:nvPicPr>
        <p:blipFill>
          <a:blip r:embed="rId3" cstate="print">
            <a:extLst/>
          </a:blip>
          <a:stretch>
            <a:fillRect/>
          </a:stretch>
        </p:blipFill>
        <p:spPr>
          <a:xfrm>
            <a:off x="-3" y="-21622"/>
            <a:ext cx="13004805" cy="1736577"/>
          </a:xfrm>
          <a:prstGeom prst="rect">
            <a:avLst/>
          </a:prstGeom>
          <a:ln w="12700">
            <a:miter lim="400000"/>
          </a:ln>
        </p:spPr>
      </p:pic>
      <p:sp>
        <p:nvSpPr>
          <p:cNvPr id="3" name="Text Placeholder 2"/>
          <p:cNvSpPr>
            <a:spLocks noGrp="1"/>
          </p:cNvSpPr>
          <p:nvPr>
            <p:ph type="body" sz="quarter" idx="10"/>
          </p:nvPr>
        </p:nvSpPr>
        <p:spPr>
          <a:xfrm>
            <a:off x="365824" y="1714955"/>
            <a:ext cx="11996737" cy="1119685"/>
          </a:xfrm>
          <a:prstGeom prst="rect">
            <a:avLst/>
          </a:prstGeom>
        </p:spPr>
        <p:txBody>
          <a:bodyPr/>
          <a:lstStyle>
            <a:lvl1pPr>
              <a:defRPr sz="4800"/>
            </a:lvl1pPr>
          </a:lstStyle>
          <a:p>
            <a:pPr lvl="0"/>
            <a:r>
              <a:rPr lang="en-US" smtClean="0"/>
              <a:t>Click to edit Master text styles</a:t>
            </a:r>
          </a:p>
        </p:txBody>
      </p:sp>
      <p:sp>
        <p:nvSpPr>
          <p:cNvPr id="4" name="Content Placeholder 3"/>
          <p:cNvSpPr>
            <a:spLocks noGrp="1"/>
          </p:cNvSpPr>
          <p:nvPr>
            <p:ph sz="quarter" idx="11"/>
          </p:nvPr>
        </p:nvSpPr>
        <p:spPr>
          <a:xfrm>
            <a:off x="365125" y="2835275"/>
            <a:ext cx="6035675" cy="61706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2"/>
          </p:nvPr>
        </p:nvSpPr>
        <p:spPr>
          <a:xfrm>
            <a:off x="6381750" y="2835275"/>
            <a:ext cx="5980113" cy="61706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9"/>
          <p:cNvSpPr>
            <a:spLocks noGrp="1"/>
          </p:cNvSpPr>
          <p:nvPr>
            <p:ph type="sldNum" sz="quarter" idx="13"/>
          </p:nvPr>
        </p:nvSpPr>
        <p:spPr/>
        <p:txBody>
          <a:bodyPr/>
          <a:lstStyle>
            <a:lvl1pPr>
              <a:defRPr sz="1800">
                <a:solidFill>
                  <a:schemeClr val="bg1"/>
                </a:solidFill>
              </a:defRPr>
            </a:lvl1pPr>
          </a:lstStyle>
          <a:p>
            <a:fld id="{34361B7A-31FA-4206-8E4E-60BFC11378D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31685463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AB86_PPT.jpg"/>
          <p:cNvPicPr/>
          <p:nvPr/>
        </p:nvPicPr>
        <p:blipFill>
          <a:blip r:embed="rId11" cstate="print">
            <a:extLst/>
          </a:blip>
          <a:stretch>
            <a:fillRect/>
          </a:stretch>
        </p:blipFill>
        <p:spPr>
          <a:xfrm>
            <a:off x="1625" y="0"/>
            <a:ext cx="13001550" cy="9753600"/>
          </a:xfrm>
          <a:prstGeom prst="rect">
            <a:avLst/>
          </a:prstGeom>
          <a:ln w="12700">
            <a:miter lim="400000"/>
          </a:ln>
        </p:spPr>
      </p:pic>
      <p:sp>
        <p:nvSpPr>
          <p:cNvPr id="3" name="Slide Number Placeholder 2"/>
          <p:cNvSpPr>
            <a:spLocks noGrp="1"/>
          </p:cNvSpPr>
          <p:nvPr>
            <p:ph type="sldNum" sz="quarter" idx="4"/>
          </p:nvPr>
        </p:nvSpPr>
        <p:spPr>
          <a:xfrm>
            <a:off x="9185275" y="9040813"/>
            <a:ext cx="2925763" cy="519112"/>
          </a:xfrm>
          <a:prstGeom prst="rect">
            <a:avLst/>
          </a:prstGeom>
        </p:spPr>
        <p:txBody>
          <a:bodyPr vert="horz" lIns="91440" tIns="45720" rIns="91440" bIns="45720" rtlCol="0" anchor="ctr"/>
          <a:lstStyle>
            <a:lvl1pPr algn="r">
              <a:defRPr sz="1200">
                <a:solidFill>
                  <a:schemeClr val="tx1">
                    <a:tint val="75000"/>
                  </a:schemeClr>
                </a:solidFill>
              </a:defRPr>
            </a:lvl1pPr>
          </a:lstStyle>
          <a:p>
            <a:fld id="{34361B7A-31FA-4206-8E4E-60BFC11378D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2" r:id="rId3"/>
    <p:sldLayoutId id="2147483651" r:id="rId4"/>
    <p:sldLayoutId id="2147483668" r:id="rId5"/>
    <p:sldLayoutId id="2147483660" r:id="rId6"/>
    <p:sldLayoutId id="2147483662" r:id="rId7"/>
    <p:sldLayoutId id="2147483663" r:id="rId8"/>
    <p:sldLayoutId id="2147483664" r:id="rId9"/>
  </p:sldLayoutIdLst>
  <p:transition spd="med"/>
  <p:txStyles>
    <p:titleStyle>
      <a:lvl1pPr algn="ctr" defTabSz="584200" eaLnBrk="1" hangingPunct="1">
        <a:defRPr sz="8000">
          <a:latin typeface="Helvetica Light"/>
          <a:ea typeface="Helvetica Light"/>
          <a:cs typeface="Helvetica Light"/>
          <a:sym typeface="Helvetica Light"/>
        </a:defRPr>
      </a:lvl1pPr>
      <a:lvl2pPr algn="ctr" defTabSz="584200" eaLnBrk="1" hangingPunct="1">
        <a:defRPr sz="8000">
          <a:latin typeface="Helvetica Light"/>
          <a:ea typeface="Helvetica Light"/>
          <a:cs typeface="Helvetica Light"/>
          <a:sym typeface="Helvetica Light"/>
        </a:defRPr>
      </a:lvl2pPr>
      <a:lvl3pPr algn="ctr" defTabSz="584200" eaLnBrk="1" hangingPunct="1">
        <a:defRPr sz="8000">
          <a:latin typeface="Helvetica Light"/>
          <a:ea typeface="Helvetica Light"/>
          <a:cs typeface="Helvetica Light"/>
          <a:sym typeface="Helvetica Light"/>
        </a:defRPr>
      </a:lvl3pPr>
      <a:lvl4pPr algn="ctr" defTabSz="584200" eaLnBrk="1" hangingPunct="1">
        <a:defRPr sz="8000">
          <a:latin typeface="Helvetica Light"/>
          <a:ea typeface="Helvetica Light"/>
          <a:cs typeface="Helvetica Light"/>
          <a:sym typeface="Helvetica Light"/>
        </a:defRPr>
      </a:lvl4pPr>
      <a:lvl5pPr algn="ctr" defTabSz="584200" eaLnBrk="1" hangingPunct="1">
        <a:defRPr sz="8000">
          <a:latin typeface="Helvetica Light"/>
          <a:ea typeface="Helvetica Light"/>
          <a:cs typeface="Helvetica Light"/>
          <a:sym typeface="Helvetica Light"/>
        </a:defRPr>
      </a:lvl5pPr>
      <a:lvl6pPr algn="ctr" defTabSz="584200" eaLnBrk="1" hangingPunct="1">
        <a:defRPr sz="8000">
          <a:latin typeface="Helvetica Light"/>
          <a:ea typeface="Helvetica Light"/>
          <a:cs typeface="Helvetica Light"/>
          <a:sym typeface="Helvetica Light"/>
        </a:defRPr>
      </a:lvl6pPr>
      <a:lvl7pPr algn="ctr" defTabSz="584200" eaLnBrk="1" hangingPunct="1">
        <a:defRPr sz="8000">
          <a:latin typeface="Helvetica Light"/>
          <a:ea typeface="Helvetica Light"/>
          <a:cs typeface="Helvetica Light"/>
          <a:sym typeface="Helvetica Light"/>
        </a:defRPr>
      </a:lvl7pPr>
      <a:lvl8pPr algn="ctr" defTabSz="584200" eaLnBrk="1" hangingPunct="1">
        <a:defRPr sz="8000">
          <a:latin typeface="Helvetica Light"/>
          <a:ea typeface="Helvetica Light"/>
          <a:cs typeface="Helvetica Light"/>
          <a:sym typeface="Helvetica Light"/>
        </a:defRPr>
      </a:lvl8pPr>
      <a:lvl9pPr algn="ctr" defTabSz="584200" eaLnBrk="1" hangingPunct="1">
        <a:defRPr sz="8000">
          <a:latin typeface="Helvetica Light"/>
          <a:ea typeface="Helvetica Light"/>
          <a:cs typeface="Helvetica Light"/>
          <a:sym typeface="Helvetica Light"/>
        </a:defRPr>
      </a:lvl9pPr>
    </p:titleStyle>
    <p:bodyStyle>
      <a:lvl1pPr algn="ctr" defTabSz="584200" eaLnBrk="1" hangingPunct="1">
        <a:defRPr sz="3200">
          <a:latin typeface="Helvetica Light"/>
          <a:ea typeface="Helvetica Light"/>
          <a:cs typeface="Helvetica Light"/>
          <a:sym typeface="Helvetica Light"/>
        </a:defRPr>
      </a:lvl1pPr>
      <a:lvl2pPr algn="ctr" defTabSz="584200" eaLnBrk="1" hangingPunct="1">
        <a:defRPr sz="3200">
          <a:latin typeface="Helvetica Light"/>
          <a:ea typeface="Helvetica Light"/>
          <a:cs typeface="Helvetica Light"/>
          <a:sym typeface="Helvetica Light"/>
        </a:defRPr>
      </a:lvl2pPr>
      <a:lvl3pPr algn="ctr" defTabSz="584200" eaLnBrk="1" hangingPunct="1">
        <a:defRPr sz="3200">
          <a:latin typeface="Helvetica Light"/>
          <a:ea typeface="Helvetica Light"/>
          <a:cs typeface="Helvetica Light"/>
          <a:sym typeface="Helvetica Light"/>
        </a:defRPr>
      </a:lvl3pPr>
      <a:lvl4pPr algn="ctr" defTabSz="584200" eaLnBrk="1" hangingPunct="1">
        <a:defRPr sz="3200">
          <a:latin typeface="Helvetica Light"/>
          <a:ea typeface="Helvetica Light"/>
          <a:cs typeface="Helvetica Light"/>
          <a:sym typeface="Helvetica Light"/>
        </a:defRPr>
      </a:lvl4pPr>
      <a:lvl5pPr algn="ctr" defTabSz="584200" eaLnBrk="1" hangingPunct="1">
        <a:defRPr sz="3200">
          <a:latin typeface="Helvetica Light"/>
          <a:ea typeface="Helvetica Light"/>
          <a:cs typeface="Helvetica Light"/>
          <a:sym typeface="Helvetica Light"/>
        </a:defRPr>
      </a:lvl5pPr>
      <a:lvl6pPr algn="ctr" defTabSz="584200" eaLnBrk="1" hangingPunct="1">
        <a:defRPr sz="3200">
          <a:latin typeface="Helvetica Light"/>
          <a:ea typeface="Helvetica Light"/>
          <a:cs typeface="Helvetica Light"/>
          <a:sym typeface="Helvetica Light"/>
        </a:defRPr>
      </a:lvl6pPr>
      <a:lvl7pPr algn="ctr" defTabSz="584200" eaLnBrk="1" hangingPunct="1">
        <a:defRPr sz="3200">
          <a:latin typeface="Helvetica Light"/>
          <a:ea typeface="Helvetica Light"/>
          <a:cs typeface="Helvetica Light"/>
          <a:sym typeface="Helvetica Light"/>
        </a:defRPr>
      </a:lvl7pPr>
      <a:lvl8pPr algn="ctr" defTabSz="584200" eaLnBrk="1" hangingPunct="1">
        <a:defRPr sz="3200">
          <a:latin typeface="Helvetica Light"/>
          <a:ea typeface="Helvetica Light"/>
          <a:cs typeface="Helvetica Light"/>
          <a:sym typeface="Helvetica Light"/>
        </a:defRPr>
      </a:lvl8pPr>
      <a:lvl9pPr algn="ctr" defTabSz="584200" eaLnBrk="1" hangingPunct="1">
        <a:defRPr sz="3200">
          <a:latin typeface="Helvetica Light"/>
          <a:ea typeface="Helvetica Light"/>
          <a:cs typeface="Helvetica Light"/>
          <a:sym typeface="Helvetica Light"/>
        </a:defRPr>
      </a:lvl9pPr>
    </p:bodyStyle>
    <p:otherStyle>
      <a:lvl1pPr algn="r" defTabSz="584200" eaLnBrk="1" hangingPunct="1">
        <a:defRPr sz="1200">
          <a:solidFill>
            <a:schemeClr val="tx1"/>
          </a:solidFill>
          <a:latin typeface="+mn-lt"/>
          <a:ea typeface="+mn-ea"/>
          <a:cs typeface="+mn-cs"/>
          <a:sym typeface="Helvetica Light"/>
        </a:defRPr>
      </a:lvl1pPr>
      <a:lvl2pPr algn="r" defTabSz="584200" eaLnBrk="1" hangingPunct="1">
        <a:defRPr sz="1200">
          <a:solidFill>
            <a:schemeClr val="tx1"/>
          </a:solidFill>
          <a:latin typeface="+mn-lt"/>
          <a:ea typeface="+mn-ea"/>
          <a:cs typeface="+mn-cs"/>
          <a:sym typeface="Helvetica Light"/>
        </a:defRPr>
      </a:lvl2pPr>
      <a:lvl3pPr algn="r" defTabSz="584200" eaLnBrk="1" hangingPunct="1">
        <a:defRPr sz="1200">
          <a:solidFill>
            <a:schemeClr val="tx1"/>
          </a:solidFill>
          <a:latin typeface="+mn-lt"/>
          <a:ea typeface="+mn-ea"/>
          <a:cs typeface="+mn-cs"/>
          <a:sym typeface="Helvetica Light"/>
        </a:defRPr>
      </a:lvl3pPr>
      <a:lvl4pPr algn="r" defTabSz="584200" eaLnBrk="1" hangingPunct="1">
        <a:defRPr sz="1200">
          <a:solidFill>
            <a:schemeClr val="tx1"/>
          </a:solidFill>
          <a:latin typeface="+mn-lt"/>
          <a:ea typeface="+mn-ea"/>
          <a:cs typeface="+mn-cs"/>
          <a:sym typeface="Helvetica Light"/>
        </a:defRPr>
      </a:lvl4pPr>
      <a:lvl5pPr algn="r" defTabSz="584200" eaLnBrk="1" hangingPunct="1">
        <a:defRPr sz="1200">
          <a:solidFill>
            <a:schemeClr val="tx1"/>
          </a:solidFill>
          <a:latin typeface="+mn-lt"/>
          <a:ea typeface="+mn-ea"/>
          <a:cs typeface="+mn-cs"/>
          <a:sym typeface="Helvetica Light"/>
        </a:defRPr>
      </a:lvl5pPr>
      <a:lvl6pPr algn="r" defTabSz="584200" eaLnBrk="1" hangingPunct="1">
        <a:defRPr sz="1200">
          <a:solidFill>
            <a:schemeClr val="tx1"/>
          </a:solidFill>
          <a:latin typeface="+mn-lt"/>
          <a:ea typeface="+mn-ea"/>
          <a:cs typeface="+mn-cs"/>
          <a:sym typeface="Helvetica Light"/>
        </a:defRPr>
      </a:lvl6pPr>
      <a:lvl7pPr algn="r" defTabSz="584200" eaLnBrk="1" hangingPunct="1">
        <a:defRPr sz="1200">
          <a:solidFill>
            <a:schemeClr val="tx1"/>
          </a:solidFill>
          <a:latin typeface="+mn-lt"/>
          <a:ea typeface="+mn-ea"/>
          <a:cs typeface="+mn-cs"/>
          <a:sym typeface="Helvetica Light"/>
        </a:defRPr>
      </a:lvl7pPr>
      <a:lvl8pPr algn="r" defTabSz="584200" eaLnBrk="1" hangingPunct="1">
        <a:defRPr sz="1200">
          <a:solidFill>
            <a:schemeClr val="tx1"/>
          </a:solidFill>
          <a:latin typeface="+mn-lt"/>
          <a:ea typeface="+mn-ea"/>
          <a:cs typeface="+mn-cs"/>
          <a:sym typeface="Helvetica Light"/>
        </a:defRPr>
      </a:lvl8pPr>
      <a:lvl9pPr algn="r" defTabSz="584200" eaLnBrk="1" hangingPunct="1">
        <a:defRPr sz="1200">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6411" y="2863151"/>
            <a:ext cx="12848389" cy="3785652"/>
          </a:xfrm>
          <a:prstGeom prst="rect">
            <a:avLst/>
          </a:prstGeom>
        </p:spPr>
        <p:txBody>
          <a:bodyPr wrap="square">
            <a:spAutoFit/>
          </a:bodyPr>
          <a:lstStyle/>
          <a:p>
            <a:r>
              <a:rPr lang="en-US" sz="4800" b="1" dirty="0" smtClean="0">
                <a:solidFill>
                  <a:schemeClr val="bg1"/>
                </a:solidFill>
                <a:effectLst>
                  <a:outerShdw blurRad="38100" dist="38100" dir="2700000" algn="tl">
                    <a:srgbClr val="000000">
                      <a:alpha val="43137"/>
                    </a:srgbClr>
                  </a:outerShdw>
                </a:effectLst>
              </a:rPr>
              <a:t>ADULT</a:t>
            </a:r>
          </a:p>
          <a:p>
            <a:r>
              <a:rPr lang="en-US" sz="4800" b="1" dirty="0" smtClean="0">
                <a:solidFill>
                  <a:schemeClr val="bg1"/>
                </a:solidFill>
                <a:effectLst>
                  <a:outerShdw blurRad="38100" dist="38100" dir="2700000" algn="tl">
                    <a:srgbClr val="000000">
                      <a:alpha val="43137"/>
                    </a:srgbClr>
                  </a:outerShdw>
                </a:effectLst>
              </a:rPr>
              <a:t>EDUCATION</a:t>
            </a:r>
          </a:p>
          <a:p>
            <a:r>
              <a:rPr lang="en-US" sz="4800" b="1" dirty="0" smtClean="0">
                <a:solidFill>
                  <a:schemeClr val="bg1"/>
                </a:solidFill>
                <a:effectLst>
                  <a:outerShdw blurRad="38100" dist="38100" dir="2700000" algn="tl">
                    <a:srgbClr val="000000">
                      <a:alpha val="43137"/>
                    </a:srgbClr>
                  </a:outerShdw>
                </a:effectLst>
              </a:rPr>
              <a:t>Data and Accountability</a:t>
            </a:r>
          </a:p>
          <a:p>
            <a:r>
              <a:rPr lang="en-US" sz="4800" b="1" dirty="0" smtClean="0">
                <a:solidFill>
                  <a:schemeClr val="bg1"/>
                </a:solidFill>
                <a:effectLst>
                  <a:outerShdw blurRad="38100" dist="38100" dir="2700000" algn="tl">
                    <a:srgbClr val="000000">
                      <a:alpha val="43137"/>
                    </a:srgbClr>
                  </a:outerShdw>
                </a:effectLst>
              </a:rPr>
              <a:t>Panel Discussion</a:t>
            </a:r>
            <a:endParaRPr lang="en-US" sz="4800" b="1" dirty="0">
              <a:solidFill>
                <a:schemeClr val="bg1"/>
              </a:solidFill>
              <a:effectLst>
                <a:outerShdw blurRad="38100" dist="38100" dir="2700000" algn="tl">
                  <a:srgbClr val="000000">
                    <a:alpha val="43137"/>
                  </a:srgbClr>
                </a:outerShdw>
              </a:effectLst>
            </a:endParaRPr>
          </a:p>
          <a:p>
            <a:endParaRPr lang="en-US" sz="4800" dirty="0">
              <a:solidFill>
                <a:schemeClr val="bg1"/>
              </a:solidFill>
            </a:endParaRPr>
          </a:p>
        </p:txBody>
      </p:sp>
    </p:spTree>
    <p:extLst>
      <p:ext uri="{BB962C8B-B14F-4D97-AF65-F5344CB8AC3E}">
        <p14:creationId xmlns:p14="http://schemas.microsoft.com/office/powerpoint/2010/main" val="3508330343"/>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Purpose</a:t>
            </a:r>
            <a:endParaRPr lang="en-US" dirty="0"/>
          </a:p>
        </p:txBody>
      </p:sp>
      <p:sp>
        <p:nvSpPr>
          <p:cNvPr id="3" name="Content Placeholder 2"/>
          <p:cNvSpPr>
            <a:spLocks noGrp="1"/>
          </p:cNvSpPr>
          <p:nvPr>
            <p:ph sz="quarter" idx="11"/>
          </p:nvPr>
        </p:nvSpPr>
        <p:spPr>
          <a:xfrm>
            <a:off x="365824" y="2716694"/>
            <a:ext cx="12356962" cy="6082749"/>
          </a:xfrm>
        </p:spPr>
        <p:txBody>
          <a:bodyPr/>
          <a:lstStyle/>
          <a:p>
            <a:pPr lvl="0" algn="l" defTabSz="685783" rtl="0">
              <a:spcBef>
                <a:spcPts val="900"/>
              </a:spcBef>
              <a:buClr>
                <a:srgbClr val="0070C0"/>
              </a:buClr>
              <a:buSzPct val="135000"/>
            </a:pPr>
            <a:r>
              <a:rPr lang="en-US" sz="4200" kern="1200" dirty="0" smtClean="0">
                <a:solidFill>
                  <a:srgbClr val="405461"/>
                </a:solidFill>
                <a:latin typeface="Calibri" panose="020F0502020204030204"/>
                <a:ea typeface="+mn-ea"/>
                <a:cs typeface="+mn-cs"/>
              </a:rPr>
              <a:t>Purpose:</a:t>
            </a:r>
          </a:p>
          <a:p>
            <a:pPr lvl="3" algn="just" defTabSz="685783" rtl="0">
              <a:spcBef>
                <a:spcPts val="900"/>
              </a:spcBef>
              <a:buClr>
                <a:srgbClr val="0070C0"/>
              </a:buClr>
              <a:buSzPct val="135000"/>
            </a:pPr>
            <a:endParaRPr lang="en-US" dirty="0"/>
          </a:p>
          <a:p>
            <a:pPr lvl="3" algn="just" defTabSz="685783" rtl="0">
              <a:spcBef>
                <a:spcPts val="900"/>
              </a:spcBef>
              <a:buClr>
                <a:srgbClr val="0070C0"/>
              </a:buClr>
              <a:buSzPct val="135000"/>
            </a:pPr>
            <a:r>
              <a:rPr lang="en-US" dirty="0" smtClean="0"/>
              <a:t>The panel will discuss the </a:t>
            </a:r>
            <a:r>
              <a:rPr lang="en-US" dirty="0"/>
              <a:t>use of AEBG/WIOA aligned student data &amp; outcome metrics – and how the data will be used to show the impact on regional need.  This is using outcome data regardless of funding source.  Panel members will provide their perspective on how we continue to leverage &amp; braid our programs to serve those in need – and the future of data and accountability on the various programs that serve the same client base.</a:t>
            </a:r>
          </a:p>
          <a:p>
            <a:pPr marL="342892" lvl="3" indent="-342892" algn="just" defTabSz="685783" rtl="0">
              <a:spcBef>
                <a:spcPts val="900"/>
              </a:spcBef>
              <a:buClr>
                <a:srgbClr val="0070C0"/>
              </a:buClr>
              <a:buSzPct val="135000"/>
              <a:buFont typeface="Arial" panose="020B0604020202020204" pitchFamily="34" charset="0"/>
              <a:buChar char="•"/>
            </a:pPr>
            <a:endParaRPr lang="en-US" sz="4200" kern="1200" dirty="0">
              <a:solidFill>
                <a:srgbClr val="405461"/>
              </a:solidFill>
              <a:latin typeface="Calibri" panose="020F0502020204030204"/>
              <a:ea typeface="+mn-ea"/>
              <a:cs typeface="+mn-cs"/>
            </a:endParaRPr>
          </a:p>
          <a:p>
            <a:pPr lvl="3" algn="just" defTabSz="685783" rtl="0">
              <a:spcBef>
                <a:spcPts val="900"/>
              </a:spcBef>
              <a:buClr>
                <a:srgbClr val="0070C0"/>
              </a:buClr>
              <a:buSzPct val="135000"/>
            </a:pPr>
            <a:endParaRPr lang="en-US" sz="4200" kern="1200" dirty="0">
              <a:solidFill>
                <a:srgbClr val="405461"/>
              </a:solidFill>
              <a:latin typeface="Calibri" panose="020F0502020204030204"/>
              <a:ea typeface="+mn-ea"/>
              <a:cs typeface="+mn-cs"/>
            </a:endParaRPr>
          </a:p>
          <a:p>
            <a:endParaRPr lang="en-US" dirty="0"/>
          </a:p>
        </p:txBody>
      </p:sp>
    </p:spTree>
    <p:extLst>
      <p:ext uri="{BB962C8B-B14F-4D97-AF65-F5344CB8AC3E}">
        <p14:creationId xmlns:p14="http://schemas.microsoft.com/office/powerpoint/2010/main" val="65487240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Panel</a:t>
            </a:r>
            <a:endParaRPr lang="en-US" dirty="0"/>
          </a:p>
        </p:txBody>
      </p:sp>
      <p:sp>
        <p:nvSpPr>
          <p:cNvPr id="3" name="Content Placeholder 2"/>
          <p:cNvSpPr>
            <a:spLocks noGrp="1"/>
          </p:cNvSpPr>
          <p:nvPr>
            <p:ph sz="quarter" idx="11"/>
          </p:nvPr>
        </p:nvSpPr>
        <p:spPr>
          <a:xfrm>
            <a:off x="365824" y="2716694"/>
            <a:ext cx="12356962" cy="6082749"/>
          </a:xfrm>
        </p:spPr>
        <p:txBody>
          <a:bodyPr/>
          <a:lstStyle/>
          <a:p>
            <a:pPr lvl="0" algn="l" defTabSz="685783" rtl="0">
              <a:spcBef>
                <a:spcPts val="900"/>
              </a:spcBef>
              <a:buClr>
                <a:srgbClr val="0070C0"/>
              </a:buClr>
              <a:buSzPct val="135000"/>
            </a:pPr>
            <a:r>
              <a:rPr lang="en-US" sz="4200" kern="1200" dirty="0" smtClean="0">
                <a:solidFill>
                  <a:srgbClr val="405461"/>
                </a:solidFill>
                <a:latin typeface="Calibri" panose="020F0502020204030204"/>
                <a:ea typeface="+mn-ea"/>
                <a:cs typeface="+mn-cs"/>
              </a:rPr>
              <a:t>Panel Discussion:</a:t>
            </a:r>
          </a:p>
          <a:p>
            <a:pPr marL="342892" lvl="0" indent="-342892" algn="l" defTabSz="685783" rtl="0">
              <a:spcBef>
                <a:spcPts val="900"/>
              </a:spcBef>
              <a:buClr>
                <a:srgbClr val="0070C0"/>
              </a:buClr>
              <a:buSzPct val="135000"/>
              <a:buFont typeface="Arial" panose="020B0604020202020204" pitchFamily="34" charset="0"/>
              <a:buChar char="•"/>
            </a:pPr>
            <a:r>
              <a:rPr lang="en-US" sz="4200" kern="1200" dirty="0" smtClean="0">
                <a:solidFill>
                  <a:srgbClr val="405461"/>
                </a:solidFill>
                <a:latin typeface="Calibri" panose="020F0502020204030204"/>
                <a:ea typeface="+mn-ea"/>
                <a:cs typeface="+mn-cs"/>
              </a:rPr>
              <a:t>Carolyn Zachry – California Department of Education</a:t>
            </a:r>
          </a:p>
          <a:p>
            <a:pPr marL="342892" lvl="3" indent="-342892" algn="just" defTabSz="685783" rtl="0">
              <a:spcBef>
                <a:spcPts val="900"/>
              </a:spcBef>
              <a:buClr>
                <a:srgbClr val="0070C0"/>
              </a:buClr>
              <a:buSzPct val="135000"/>
              <a:buFont typeface="Arial" panose="020B0604020202020204" pitchFamily="34" charset="0"/>
              <a:buChar char="•"/>
            </a:pPr>
            <a:r>
              <a:rPr lang="en-US" sz="4200" kern="1200" dirty="0" smtClean="0">
                <a:solidFill>
                  <a:srgbClr val="405461"/>
                </a:solidFill>
                <a:latin typeface="Calibri" panose="020F0502020204030204"/>
                <a:ea typeface="+mn-ea"/>
                <a:cs typeface="+mn-cs"/>
              </a:rPr>
              <a:t>Damien Ladd– Department of Social Services</a:t>
            </a:r>
          </a:p>
          <a:p>
            <a:pPr marL="342892" lvl="3" indent="-342892" algn="just" defTabSz="685783" rtl="0">
              <a:spcBef>
                <a:spcPts val="900"/>
              </a:spcBef>
              <a:buClr>
                <a:srgbClr val="0070C0"/>
              </a:buClr>
              <a:buSzPct val="135000"/>
              <a:buFont typeface="Arial" panose="020B0604020202020204" pitchFamily="34" charset="0"/>
              <a:buChar char="•"/>
            </a:pPr>
            <a:r>
              <a:rPr lang="en-US" sz="4200" kern="1200" dirty="0" smtClean="0">
                <a:solidFill>
                  <a:srgbClr val="405461"/>
                </a:solidFill>
                <a:latin typeface="Calibri" panose="020F0502020204030204"/>
                <a:ea typeface="+mn-ea"/>
                <a:cs typeface="+mn-cs"/>
              </a:rPr>
              <a:t>Javier Romero– Chancellor’s Office</a:t>
            </a:r>
          </a:p>
          <a:p>
            <a:pPr marL="342892" lvl="3" indent="-342892" algn="just" defTabSz="685783" rtl="0">
              <a:spcBef>
                <a:spcPts val="900"/>
              </a:spcBef>
              <a:buClr>
                <a:srgbClr val="0070C0"/>
              </a:buClr>
              <a:buSzPct val="135000"/>
              <a:buFont typeface="Arial" panose="020B0604020202020204" pitchFamily="34" charset="0"/>
              <a:buChar char="•"/>
            </a:pPr>
            <a:r>
              <a:rPr lang="en-US" sz="4200" kern="1200" dirty="0" smtClean="0">
                <a:solidFill>
                  <a:srgbClr val="405461"/>
                </a:solidFill>
                <a:latin typeface="Calibri" panose="020F0502020204030204"/>
                <a:ea typeface="+mn-ea"/>
                <a:cs typeface="+mn-cs"/>
              </a:rPr>
              <a:t>Pat Rickard – CASAS</a:t>
            </a:r>
          </a:p>
          <a:p>
            <a:pPr marL="342892" lvl="3" indent="-342892" algn="just" defTabSz="685783" rtl="0">
              <a:spcBef>
                <a:spcPts val="900"/>
              </a:spcBef>
              <a:buClr>
                <a:srgbClr val="0070C0"/>
              </a:buClr>
              <a:buSzPct val="135000"/>
              <a:buFont typeface="Arial" panose="020B0604020202020204" pitchFamily="34" charset="0"/>
              <a:buChar char="•"/>
            </a:pPr>
            <a:r>
              <a:rPr lang="en-US" sz="4200" kern="1200" dirty="0" smtClean="0">
                <a:solidFill>
                  <a:srgbClr val="405461"/>
                </a:solidFill>
                <a:latin typeface="Calibri" panose="020F0502020204030204"/>
                <a:ea typeface="+mn-ea"/>
                <a:cs typeface="+mn-cs"/>
              </a:rPr>
              <a:t>MaryAnn Pranke – Glendale Consortium</a:t>
            </a:r>
          </a:p>
          <a:p>
            <a:pPr marL="342892" lvl="3" indent="-342892" algn="just" defTabSz="685783" rtl="0">
              <a:spcBef>
                <a:spcPts val="900"/>
              </a:spcBef>
              <a:buClr>
                <a:srgbClr val="0070C0"/>
              </a:buClr>
              <a:buSzPct val="135000"/>
              <a:buFont typeface="Arial" panose="020B0604020202020204" pitchFamily="34" charset="0"/>
              <a:buChar char="•"/>
            </a:pPr>
            <a:r>
              <a:rPr lang="en-US" sz="4200" kern="1200" dirty="0" smtClean="0">
                <a:solidFill>
                  <a:srgbClr val="405461"/>
                </a:solidFill>
                <a:latin typeface="Calibri" panose="020F0502020204030204"/>
                <a:ea typeface="+mn-ea"/>
                <a:cs typeface="+mn-cs"/>
              </a:rPr>
              <a:t>Paul Down – ALLIES</a:t>
            </a:r>
          </a:p>
          <a:p>
            <a:pPr marL="342892" lvl="3" indent="-342892" algn="just" defTabSz="685783" rtl="0">
              <a:spcBef>
                <a:spcPts val="900"/>
              </a:spcBef>
              <a:buClr>
                <a:srgbClr val="0070C0"/>
              </a:buClr>
              <a:buSzPct val="135000"/>
              <a:buFont typeface="Arial" panose="020B0604020202020204" pitchFamily="34" charset="0"/>
              <a:buChar char="•"/>
            </a:pPr>
            <a:r>
              <a:rPr lang="en-US" sz="4200" kern="1200" dirty="0" smtClean="0">
                <a:solidFill>
                  <a:srgbClr val="405461"/>
                </a:solidFill>
                <a:latin typeface="Calibri" panose="020F0502020204030204"/>
                <a:ea typeface="+mn-ea"/>
                <a:cs typeface="+mn-cs"/>
              </a:rPr>
              <a:t>Randy Tillery – West Ed</a:t>
            </a:r>
          </a:p>
          <a:p>
            <a:pPr marL="342892" lvl="3" indent="-342892" algn="just" defTabSz="685783" rtl="0">
              <a:spcBef>
                <a:spcPts val="900"/>
              </a:spcBef>
              <a:buClr>
                <a:srgbClr val="0070C0"/>
              </a:buClr>
              <a:buSzPct val="135000"/>
              <a:buFont typeface="Arial" panose="020B0604020202020204" pitchFamily="34" charset="0"/>
              <a:buChar char="•"/>
            </a:pPr>
            <a:endParaRPr lang="en-US" sz="4200" kern="1200" dirty="0">
              <a:solidFill>
                <a:srgbClr val="405461"/>
              </a:solidFill>
              <a:latin typeface="Calibri" panose="020F0502020204030204"/>
              <a:ea typeface="+mn-ea"/>
              <a:cs typeface="+mn-cs"/>
            </a:endParaRPr>
          </a:p>
          <a:p>
            <a:pPr lvl="3" algn="just" defTabSz="685783" rtl="0">
              <a:spcBef>
                <a:spcPts val="900"/>
              </a:spcBef>
              <a:buClr>
                <a:srgbClr val="0070C0"/>
              </a:buClr>
              <a:buSzPct val="135000"/>
            </a:pPr>
            <a:endParaRPr lang="en-US" sz="4200" kern="1200" dirty="0">
              <a:solidFill>
                <a:srgbClr val="405461"/>
              </a:solidFill>
              <a:latin typeface="Calibri" panose="020F0502020204030204"/>
              <a:ea typeface="+mn-ea"/>
              <a:cs typeface="+mn-cs"/>
            </a:endParaRPr>
          </a:p>
          <a:p>
            <a:endParaRPr lang="en-US" dirty="0"/>
          </a:p>
        </p:txBody>
      </p:sp>
    </p:spTree>
    <p:extLst>
      <p:ext uri="{BB962C8B-B14F-4D97-AF65-F5344CB8AC3E}">
        <p14:creationId xmlns:p14="http://schemas.microsoft.com/office/powerpoint/2010/main" val="410240618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Questions</a:t>
            </a:r>
            <a:endParaRPr lang="en-US" dirty="0"/>
          </a:p>
        </p:txBody>
      </p:sp>
      <p:sp>
        <p:nvSpPr>
          <p:cNvPr id="3" name="Content Placeholder 2"/>
          <p:cNvSpPr>
            <a:spLocks noGrp="1"/>
          </p:cNvSpPr>
          <p:nvPr>
            <p:ph sz="quarter" idx="11"/>
          </p:nvPr>
        </p:nvSpPr>
        <p:spPr>
          <a:xfrm>
            <a:off x="365125" y="3154016"/>
            <a:ext cx="12356962" cy="5661371"/>
          </a:xfrm>
        </p:spPr>
        <p:txBody>
          <a:bodyPr/>
          <a:lstStyle/>
          <a:p>
            <a:pPr lvl="3" algn="just" defTabSz="685783" rtl="0">
              <a:spcBef>
                <a:spcPts val="900"/>
              </a:spcBef>
              <a:buClr>
                <a:srgbClr val="0070C0"/>
              </a:buClr>
              <a:buSzPct val="135000"/>
            </a:pPr>
            <a:r>
              <a:rPr lang="en-US" sz="5400" kern="1200" dirty="0">
                <a:solidFill>
                  <a:srgbClr val="405461"/>
                </a:solidFill>
                <a:latin typeface="Calibri" panose="020F0502020204030204"/>
                <a:ea typeface="+mn-ea"/>
                <a:cs typeface="+mn-cs"/>
              </a:rPr>
              <a:t>1.	Describe briefly your program &amp; how you collect student data and what metrics are being used (CalWORKS, AEBG, WIOA II, WIOA I, Perkins, Noncredit Apportionment, CBOs grants, etc</a:t>
            </a:r>
            <a:r>
              <a:rPr lang="en-US" sz="5400" kern="1200" dirty="0" smtClean="0">
                <a:solidFill>
                  <a:srgbClr val="405461"/>
                </a:solidFill>
                <a:latin typeface="Calibri" panose="020F0502020204030204"/>
                <a:ea typeface="+mn-ea"/>
                <a:cs typeface="+mn-cs"/>
              </a:rPr>
              <a:t>.).</a:t>
            </a:r>
            <a:endParaRPr lang="en-US" sz="5400" kern="1200" dirty="0">
              <a:solidFill>
                <a:srgbClr val="405461"/>
              </a:solidFill>
              <a:latin typeface="Calibri" panose="020F0502020204030204"/>
              <a:ea typeface="+mn-ea"/>
              <a:cs typeface="+mn-cs"/>
            </a:endParaRPr>
          </a:p>
          <a:p>
            <a:endParaRPr lang="en-US" dirty="0"/>
          </a:p>
        </p:txBody>
      </p:sp>
    </p:spTree>
    <p:extLst>
      <p:ext uri="{BB962C8B-B14F-4D97-AF65-F5344CB8AC3E}">
        <p14:creationId xmlns:p14="http://schemas.microsoft.com/office/powerpoint/2010/main" val="349326342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Questions</a:t>
            </a:r>
            <a:endParaRPr lang="en-US" dirty="0"/>
          </a:p>
        </p:txBody>
      </p:sp>
      <p:sp>
        <p:nvSpPr>
          <p:cNvPr id="3" name="Content Placeholder 2"/>
          <p:cNvSpPr>
            <a:spLocks noGrp="1"/>
          </p:cNvSpPr>
          <p:nvPr>
            <p:ph sz="quarter" idx="11"/>
          </p:nvPr>
        </p:nvSpPr>
        <p:spPr>
          <a:xfrm>
            <a:off x="365125" y="3154016"/>
            <a:ext cx="12356962" cy="5661371"/>
          </a:xfrm>
        </p:spPr>
        <p:txBody>
          <a:bodyPr/>
          <a:lstStyle/>
          <a:p>
            <a:pPr lvl="3" algn="just" defTabSz="685783" rtl="0">
              <a:spcBef>
                <a:spcPts val="900"/>
              </a:spcBef>
              <a:buClr>
                <a:srgbClr val="0070C0"/>
              </a:buClr>
              <a:buSzPct val="135000"/>
            </a:pPr>
            <a:r>
              <a:rPr lang="en-US" sz="5400" kern="1200" dirty="0">
                <a:solidFill>
                  <a:srgbClr val="405461"/>
                </a:solidFill>
                <a:latin typeface="Calibri" panose="020F0502020204030204"/>
                <a:ea typeface="+mn-ea"/>
                <a:cs typeface="+mn-cs"/>
              </a:rPr>
              <a:t>2.	Are there any changes you are seeing that will impact your metrics in the future (state legislation, federal changes, local changes, etc.)?</a:t>
            </a:r>
            <a:endParaRPr lang="en-US" sz="5400" dirty="0"/>
          </a:p>
        </p:txBody>
      </p:sp>
    </p:spTree>
    <p:extLst>
      <p:ext uri="{BB962C8B-B14F-4D97-AF65-F5344CB8AC3E}">
        <p14:creationId xmlns:p14="http://schemas.microsoft.com/office/powerpoint/2010/main" val="297407211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Questions</a:t>
            </a:r>
            <a:endParaRPr lang="en-US" dirty="0"/>
          </a:p>
        </p:txBody>
      </p:sp>
      <p:sp>
        <p:nvSpPr>
          <p:cNvPr id="3" name="Content Placeholder 2"/>
          <p:cNvSpPr>
            <a:spLocks noGrp="1"/>
          </p:cNvSpPr>
          <p:nvPr>
            <p:ph sz="quarter" idx="11"/>
          </p:nvPr>
        </p:nvSpPr>
        <p:spPr>
          <a:xfrm>
            <a:off x="365125" y="3154016"/>
            <a:ext cx="12356962" cy="5661371"/>
          </a:xfrm>
        </p:spPr>
        <p:txBody>
          <a:bodyPr/>
          <a:lstStyle/>
          <a:p>
            <a:pPr lvl="3" algn="just" defTabSz="685783" rtl="0">
              <a:spcBef>
                <a:spcPts val="900"/>
              </a:spcBef>
              <a:buClr>
                <a:srgbClr val="0070C0"/>
              </a:buClr>
              <a:buSzPct val="135000"/>
            </a:pPr>
            <a:r>
              <a:rPr lang="en-US" sz="5400" kern="1200" dirty="0" smtClean="0">
                <a:solidFill>
                  <a:srgbClr val="405461"/>
                </a:solidFill>
                <a:latin typeface="Calibri" panose="020F0502020204030204"/>
                <a:ea typeface="+mn-ea"/>
                <a:cs typeface="+mn-cs"/>
              </a:rPr>
              <a:t>3.	Given </a:t>
            </a:r>
            <a:r>
              <a:rPr lang="en-US" sz="5400" kern="1200" dirty="0">
                <a:solidFill>
                  <a:srgbClr val="405461"/>
                </a:solidFill>
                <a:latin typeface="Calibri" panose="020F0502020204030204"/>
                <a:ea typeface="+mn-ea"/>
                <a:cs typeface="+mn-cs"/>
              </a:rPr>
              <a:t>the six AEBG state wide metrics, what other metrics are we missing to </a:t>
            </a:r>
            <a:r>
              <a:rPr lang="en-US" sz="5400" kern="1200" dirty="0" smtClean="0">
                <a:solidFill>
                  <a:srgbClr val="405461"/>
                </a:solidFill>
                <a:latin typeface="Calibri" panose="020F0502020204030204"/>
                <a:ea typeface="+mn-ea"/>
                <a:cs typeface="+mn-cs"/>
              </a:rPr>
              <a:t>measure </a:t>
            </a:r>
            <a:r>
              <a:rPr lang="en-US" sz="5400" kern="1200" dirty="0">
                <a:solidFill>
                  <a:srgbClr val="405461"/>
                </a:solidFill>
                <a:latin typeface="Calibri" panose="020F0502020204030204"/>
                <a:ea typeface="+mn-ea"/>
                <a:cs typeface="+mn-cs"/>
              </a:rPr>
              <a:t>the impact on regional need</a:t>
            </a:r>
            <a:r>
              <a:rPr lang="en-US" sz="5400" kern="1200" dirty="0" smtClean="0">
                <a:solidFill>
                  <a:srgbClr val="405461"/>
                </a:solidFill>
                <a:latin typeface="Calibri" panose="020F0502020204030204"/>
                <a:ea typeface="+mn-ea"/>
                <a:cs typeface="+mn-cs"/>
              </a:rPr>
              <a:t>?</a:t>
            </a:r>
          </a:p>
          <a:p>
            <a:pPr lvl="3" algn="just" defTabSz="685783" rtl="0">
              <a:spcBef>
                <a:spcPts val="900"/>
              </a:spcBef>
              <a:buClr>
                <a:srgbClr val="0070C0"/>
              </a:buClr>
              <a:buSzPct val="135000"/>
            </a:pPr>
            <a:endParaRPr lang="en-US" sz="5400" dirty="0" smtClean="0"/>
          </a:p>
          <a:p>
            <a:pPr lvl="3" algn="just" defTabSz="685783" rtl="0">
              <a:spcBef>
                <a:spcPts val="900"/>
              </a:spcBef>
              <a:buClr>
                <a:srgbClr val="0070C0"/>
              </a:buClr>
              <a:buSzPct val="135000"/>
            </a:pPr>
            <a:r>
              <a:rPr lang="en-US" sz="3600" dirty="0" smtClean="0"/>
              <a:t>(Measurable Skill Gains, High School Diploma/HSE, Employment, Wage Gain, Transition, Post Secondary)</a:t>
            </a:r>
            <a:endParaRPr lang="en-US" sz="3600" dirty="0"/>
          </a:p>
        </p:txBody>
      </p:sp>
    </p:spTree>
    <p:extLst>
      <p:ext uri="{BB962C8B-B14F-4D97-AF65-F5344CB8AC3E}">
        <p14:creationId xmlns:p14="http://schemas.microsoft.com/office/powerpoint/2010/main" val="391766208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Questions</a:t>
            </a:r>
            <a:endParaRPr lang="en-US" dirty="0"/>
          </a:p>
        </p:txBody>
      </p:sp>
      <p:sp>
        <p:nvSpPr>
          <p:cNvPr id="3" name="Content Placeholder 2"/>
          <p:cNvSpPr>
            <a:spLocks noGrp="1"/>
          </p:cNvSpPr>
          <p:nvPr>
            <p:ph sz="quarter" idx="11"/>
          </p:nvPr>
        </p:nvSpPr>
        <p:spPr>
          <a:xfrm>
            <a:off x="365125" y="3154016"/>
            <a:ext cx="12356962" cy="5661371"/>
          </a:xfrm>
        </p:spPr>
        <p:txBody>
          <a:bodyPr/>
          <a:lstStyle/>
          <a:p>
            <a:pPr lvl="3" algn="just" defTabSz="685783" rtl="0">
              <a:spcBef>
                <a:spcPts val="900"/>
              </a:spcBef>
              <a:buClr>
                <a:srgbClr val="0070C0"/>
              </a:buClr>
              <a:buSzPct val="135000"/>
            </a:pPr>
            <a:r>
              <a:rPr lang="en-US" sz="5400" kern="1200" dirty="0">
                <a:solidFill>
                  <a:srgbClr val="405461"/>
                </a:solidFill>
                <a:latin typeface="Calibri" panose="020F0502020204030204"/>
                <a:ea typeface="+mn-ea"/>
                <a:cs typeface="+mn-cs"/>
              </a:rPr>
              <a:t>4.	How can the data help evaluate the </a:t>
            </a:r>
            <a:r>
              <a:rPr lang="en-US" sz="5400" kern="1200" dirty="0" smtClean="0">
                <a:solidFill>
                  <a:srgbClr val="405461"/>
                </a:solidFill>
                <a:latin typeface="Calibri" panose="020F0502020204030204"/>
                <a:ea typeface="+mn-ea"/>
                <a:cs typeface="+mn-cs"/>
              </a:rPr>
              <a:t>effectiveness of </a:t>
            </a:r>
            <a:r>
              <a:rPr lang="en-US" sz="5400" kern="1200" dirty="0">
                <a:solidFill>
                  <a:srgbClr val="405461"/>
                </a:solidFill>
                <a:latin typeface="Calibri" panose="020F0502020204030204"/>
                <a:ea typeface="+mn-ea"/>
                <a:cs typeface="+mn-cs"/>
              </a:rPr>
              <a:t>the consortia? </a:t>
            </a:r>
            <a:r>
              <a:rPr lang="en-US" sz="5400" kern="1200" dirty="0" smtClean="0">
                <a:solidFill>
                  <a:srgbClr val="405461"/>
                </a:solidFill>
                <a:latin typeface="Calibri" panose="020F0502020204030204"/>
                <a:ea typeface="+mn-ea"/>
                <a:cs typeface="+mn-cs"/>
              </a:rPr>
              <a:t>And the effectiveness </a:t>
            </a:r>
            <a:r>
              <a:rPr lang="en-US" sz="5400" kern="1200" dirty="0">
                <a:solidFill>
                  <a:srgbClr val="405461"/>
                </a:solidFill>
                <a:latin typeface="Calibri" panose="020F0502020204030204"/>
                <a:ea typeface="+mn-ea"/>
                <a:cs typeface="+mn-cs"/>
              </a:rPr>
              <a:t>of members?</a:t>
            </a:r>
          </a:p>
          <a:p>
            <a:pPr lvl="3" algn="just" defTabSz="685783" rtl="0">
              <a:spcBef>
                <a:spcPts val="900"/>
              </a:spcBef>
              <a:buClr>
                <a:srgbClr val="0070C0"/>
              </a:buClr>
              <a:buSzPct val="135000"/>
            </a:pPr>
            <a:endParaRPr lang="en-US" sz="3600" dirty="0"/>
          </a:p>
        </p:txBody>
      </p:sp>
    </p:spTree>
    <p:extLst>
      <p:ext uri="{BB962C8B-B14F-4D97-AF65-F5344CB8AC3E}">
        <p14:creationId xmlns:p14="http://schemas.microsoft.com/office/powerpoint/2010/main" val="298500915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Questions</a:t>
            </a:r>
            <a:endParaRPr lang="en-US" dirty="0"/>
          </a:p>
        </p:txBody>
      </p:sp>
      <p:sp>
        <p:nvSpPr>
          <p:cNvPr id="3" name="Content Placeholder 2"/>
          <p:cNvSpPr>
            <a:spLocks noGrp="1"/>
          </p:cNvSpPr>
          <p:nvPr>
            <p:ph sz="quarter" idx="11"/>
          </p:nvPr>
        </p:nvSpPr>
        <p:spPr>
          <a:xfrm>
            <a:off x="365125" y="3154016"/>
            <a:ext cx="12356962" cy="5661371"/>
          </a:xfrm>
        </p:spPr>
        <p:txBody>
          <a:bodyPr/>
          <a:lstStyle/>
          <a:p>
            <a:pPr lvl="3" algn="just" defTabSz="685783" rtl="0">
              <a:spcBef>
                <a:spcPts val="900"/>
              </a:spcBef>
              <a:buClr>
                <a:srgbClr val="0070C0"/>
              </a:buClr>
              <a:buSzPct val="135000"/>
            </a:pPr>
            <a:r>
              <a:rPr lang="en-US" sz="5400" kern="1200" dirty="0" smtClean="0">
                <a:solidFill>
                  <a:srgbClr val="405461"/>
                </a:solidFill>
                <a:latin typeface="Calibri" panose="020F0502020204030204"/>
                <a:ea typeface="+mn-ea"/>
                <a:cs typeface="+mn-cs"/>
              </a:rPr>
              <a:t>5.</a:t>
            </a:r>
            <a:r>
              <a:rPr lang="en-US" sz="5400" kern="1200" dirty="0">
                <a:solidFill>
                  <a:srgbClr val="405461"/>
                </a:solidFill>
                <a:latin typeface="Calibri" panose="020F0502020204030204"/>
                <a:ea typeface="+mn-ea"/>
                <a:cs typeface="+mn-cs"/>
              </a:rPr>
              <a:t>	What would be the best ways of communicating the data to the local stakeholders like trustees, community partners,  employers?</a:t>
            </a:r>
            <a:endParaRPr lang="en-US" sz="3600" dirty="0"/>
          </a:p>
        </p:txBody>
      </p:sp>
    </p:spTree>
    <p:extLst>
      <p:ext uri="{BB962C8B-B14F-4D97-AF65-F5344CB8AC3E}">
        <p14:creationId xmlns:p14="http://schemas.microsoft.com/office/powerpoint/2010/main" val="402668680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5125" y="4179860"/>
            <a:ext cx="11996737" cy="1119685"/>
          </a:xfrm>
        </p:spPr>
        <p:txBody>
          <a:bodyPr/>
          <a:lstStyle/>
          <a:p>
            <a:r>
              <a:rPr lang="en-US" dirty="0" smtClean="0"/>
              <a:t>Questions for the Panel</a:t>
            </a:r>
            <a:endParaRPr lang="en-US" dirty="0"/>
          </a:p>
        </p:txBody>
      </p:sp>
    </p:spTree>
    <p:extLst>
      <p:ext uri="{BB962C8B-B14F-4D97-AF65-F5344CB8AC3E}">
        <p14:creationId xmlns:p14="http://schemas.microsoft.com/office/powerpoint/2010/main" val="849243675"/>
      </p:ext>
    </p:extLst>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365C0"/>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365C0"/>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on1" id="{D7EC5B69-16A0-412B-ABC8-A0499507A0AF}" vid="{6E4C4138-2140-4438-9A2C-123D12A425A0}"/>
    </a:ext>
  </a:ext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365C0"/>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365C0"/>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14E7CC524621418951E798A26C1086" ma:contentTypeVersion="9" ma:contentTypeDescription="Create a new document." ma:contentTypeScope="" ma:versionID="2288787c61babe554b90495c3789d7c5">
  <xsd:schema xmlns:xsd="http://www.w3.org/2001/XMLSchema" xmlns:xs="http://www.w3.org/2001/XMLSchema" xmlns:p="http://schemas.microsoft.com/office/2006/metadata/properties" xmlns:ns2="9682fde2-0d99-4585-8154-fdea48568b58" targetNamespace="http://schemas.microsoft.com/office/2006/metadata/properties" ma:root="true" ma:fieldsID="850a857e7bd06a26625db0263e2b387c" ns2:_="">
    <xsd:import namespace="9682fde2-0d99-4585-8154-fdea48568b5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82fde2-0d99-4585-8154-fdea48568b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8B3624F-9825-42BE-B9D5-D99100ED5F03}"/>
</file>

<file path=customXml/itemProps2.xml><?xml version="1.0" encoding="utf-8"?>
<ds:datastoreItem xmlns:ds="http://schemas.openxmlformats.org/officeDocument/2006/customXml" ds:itemID="{EB63FFC5-E83A-4C23-8504-242B281A7EB9}"/>
</file>

<file path=customXml/itemProps3.xml><?xml version="1.0" encoding="utf-8"?>
<ds:datastoreItem xmlns:ds="http://schemas.openxmlformats.org/officeDocument/2006/customXml" ds:itemID="{176E8CA4-C229-48D7-8D34-73AD123F04BB}"/>
</file>

<file path=docProps/app.xml><?xml version="1.0" encoding="utf-8"?>
<Properties xmlns="http://schemas.openxmlformats.org/officeDocument/2006/extended-properties" xmlns:vt="http://schemas.openxmlformats.org/officeDocument/2006/docPropsVTypes">
  <Template/>
  <TotalTime>5818</TotalTime>
  <Words>100</Words>
  <Application>Microsoft Office PowerPoint</Application>
  <PresentationFormat>Custom</PresentationFormat>
  <Paragraphs>32</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Helvetica</vt:lpstr>
      <vt:lpstr>Helvetica Light</vt:lpstr>
      <vt:lpstr>Helvetica Neue</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 McGriff</dc:creator>
  <cp:lastModifiedBy>Nancy O'Neill</cp:lastModifiedBy>
  <cp:revision>314</cp:revision>
  <dcterms:created xsi:type="dcterms:W3CDTF">2015-10-20T12:37:10Z</dcterms:created>
  <dcterms:modified xsi:type="dcterms:W3CDTF">2018-01-08T22:29:44Z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0x010100D914E7CC524621418951E798A26C1086</vt:lpwstr>
  </property>
</Properties>
</file>