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10"/>
  </p:notesMasterIdLst>
  <p:sldIdLst>
    <p:sldId id="256" r:id="rId5"/>
    <p:sldId id="347" r:id="rId6"/>
    <p:sldId id="257" r:id="rId7"/>
    <p:sldId id="300" r:id="rId8"/>
    <p:sldId id="34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y" initials="K" lastIdx="5" clrIdx="0">
    <p:extLst>
      <p:ext uri="{19B8F6BF-5375-455C-9EA6-DF929625EA0E}">
        <p15:presenceInfo xmlns:p15="http://schemas.microsoft.com/office/powerpoint/2012/main" userId="Krist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1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DFD07-2832-46B6-9198-9F61B6A2F16B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B539A-65CC-4D75-A3E1-ACE1D3008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4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B539A-65CC-4D75-A3E1-ACE1D3008B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49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EBG_PowerPoint2018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12192000" cy="514349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32515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AEBG_PowerPoint20182.png" descr="AEBG_PowerPoint20182.png">
            <a:extLst>
              <a:ext uri="{FF2B5EF4-FFF2-40B4-BE49-F238E27FC236}">
                <a16:creationId xmlns:a16="http://schemas.microsoft.com/office/drawing/2014/main" id="{EAD81273-D7D5-47DA-A909-FC98C5A42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2706712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EBG_PowerPoint20182.png" descr="AEBG_PowerPoint20182.png">
            <a:extLst>
              <a:ext uri="{FF2B5EF4-FFF2-40B4-BE49-F238E27FC236}">
                <a16:creationId xmlns:a16="http://schemas.microsoft.com/office/drawing/2014/main" id="{2613A912-2F77-4E81-8901-0E88BC9D84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51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659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ransition spd="med"/>
  <p:hf hdr="0" ftr="0" dt="0"/>
  <p:txStyles>
    <p:titleStyle>
      <a:lvl1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38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4762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7143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9525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1906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4287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6668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9050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143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857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1714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2571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3429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4286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514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6000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6858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puzzle-share-question-mark-question-1746546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690B3-4730-4B65-A884-2A2CBF664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4601095"/>
            <a:ext cx="10414000" cy="972344"/>
          </a:xfrm>
        </p:spPr>
        <p:txBody>
          <a:bodyPr>
            <a:normAutofit fontScale="90000"/>
          </a:bodyPr>
          <a:lstStyle/>
          <a:p>
            <a:r>
              <a:rPr lang="en-US" sz="3900" b="1" dirty="0"/>
              <a:t>CAEP </a:t>
            </a:r>
            <a:r>
              <a:rPr lang="en-US" sz="3900" b="1" dirty="0" smtClean="0"/>
              <a:t>Office Hour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B30797-54C9-4EE1-B6D9-25E561C4510B}"/>
              </a:ext>
            </a:extLst>
          </p:cNvPr>
          <p:cNvSpPr txBox="1"/>
          <p:nvPr/>
        </p:nvSpPr>
        <p:spPr>
          <a:xfrm>
            <a:off x="3859427" y="5091255"/>
            <a:ext cx="4473146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Neil </a:t>
            </a: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Kelly – State CAEP Office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Veronica Parker – CAEP </a:t>
            </a:r>
            <a:r>
              <a:rPr lang="en-US" b="1" dirty="0" smtClean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TAP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April </a:t>
            </a:r>
            <a:r>
              <a:rPr lang="en-US" sz="1600" b="1" dirty="0" smtClean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24</a:t>
            </a:r>
            <a:r>
              <a: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,</a:t>
            </a:r>
            <a:r>
              <a:rPr kumimoji="0" lang="en-US" sz="1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US" sz="1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2020</a:t>
            </a: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9075307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Zoom Room Controls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178666" y="1998564"/>
            <a:ext cx="35767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Everyone is muted upon entry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" y="2848377"/>
            <a:ext cx="1371601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-97447" y="3889539"/>
            <a:ext cx="35767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use your camera…or not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94" y="4721401"/>
            <a:ext cx="1714500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179288" y="1402411"/>
            <a:ext cx="507146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Everyone has the ability to speak…please</a:t>
            </a:r>
            <a:r>
              <a:rPr kumimoji="0" lang="en-US" sz="20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raise your hand first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982" y="2247317"/>
            <a:ext cx="2646946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8182302" y="1998563"/>
            <a:ext cx="4009698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communicate via the chat – even share files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3129" y="2840358"/>
            <a:ext cx="2908044" cy="31024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/>
          <a:srcRect b="27729"/>
          <a:stretch/>
        </p:blipFill>
        <p:spPr>
          <a:xfrm>
            <a:off x="4985744" y="5648846"/>
            <a:ext cx="1458548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9099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0D39-5F8D-4986-889D-E1ECB3075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957" y="3108455"/>
            <a:ext cx="3616731" cy="32121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500" b="1" dirty="0" smtClean="0"/>
              <a:t>Short Term</a:t>
            </a:r>
          </a:p>
          <a:p>
            <a:pPr marL="0" indent="0">
              <a:buNone/>
            </a:pPr>
            <a:r>
              <a:rPr lang="en-US" sz="2500" dirty="0" smtClean="0"/>
              <a:t>20-21 </a:t>
            </a:r>
            <a:r>
              <a:rPr lang="en-US" sz="2500" dirty="0"/>
              <a:t>Allocations</a:t>
            </a:r>
          </a:p>
          <a:p>
            <a:pPr marL="0" indent="0">
              <a:buNone/>
            </a:pPr>
            <a:r>
              <a:rPr lang="en-US" sz="2500" dirty="0"/>
              <a:t>CFADs</a:t>
            </a:r>
          </a:p>
          <a:p>
            <a:pPr marL="0" indent="0">
              <a:buNone/>
            </a:pPr>
            <a:r>
              <a:rPr lang="en-US" sz="2500" dirty="0"/>
              <a:t>Carry Over</a:t>
            </a:r>
          </a:p>
          <a:p>
            <a:pPr marL="0" indent="0">
              <a:buNone/>
            </a:pPr>
            <a:r>
              <a:rPr lang="en-US" sz="2500" dirty="0"/>
              <a:t>EC 84914</a:t>
            </a:r>
          </a:p>
          <a:p>
            <a:pPr algn="ctr"/>
            <a:endParaRPr lang="en-US" sz="2500" dirty="0" smtClean="0">
              <a:solidFill>
                <a:srgbClr val="0A1220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AusbilderWiss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688" y="207349"/>
            <a:ext cx="3437709" cy="1524051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D9C0D39-5F8D-4986-889D-E1ECB30756F8}"/>
              </a:ext>
            </a:extLst>
          </p:cNvPr>
          <p:cNvSpPr txBox="1">
            <a:spLocks/>
          </p:cNvSpPr>
          <p:nvPr/>
        </p:nvSpPr>
        <p:spPr>
          <a:xfrm>
            <a:off x="3788176" y="3108455"/>
            <a:ext cx="3616731" cy="32121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238125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76250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714375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952500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190625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428750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666875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905000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143125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ctr">
              <a:buFontTx/>
              <a:buNone/>
            </a:pPr>
            <a:r>
              <a:rPr lang="en-US" sz="2500" b="1" kern="0" dirty="0" smtClean="0"/>
              <a:t>Long Term</a:t>
            </a:r>
          </a:p>
          <a:p>
            <a:pPr marL="0" indent="0" algn="ctr">
              <a:buNone/>
            </a:pPr>
            <a:r>
              <a:rPr lang="en-US" sz="2500" dirty="0"/>
              <a:t>Statewide averages</a:t>
            </a:r>
          </a:p>
          <a:p>
            <a:pPr marL="0" indent="0" algn="ctr">
              <a:buNone/>
            </a:pPr>
            <a:r>
              <a:rPr lang="en-US" sz="2500" dirty="0"/>
              <a:t>Goal Setting</a:t>
            </a:r>
          </a:p>
          <a:p>
            <a:pPr marL="0" indent="0" algn="ctr">
              <a:buNone/>
            </a:pPr>
            <a:r>
              <a:rPr lang="en-US" sz="2500" dirty="0"/>
              <a:t>Performance</a:t>
            </a:r>
          </a:p>
          <a:p>
            <a:pPr marL="0" indent="0" algn="ctr">
              <a:buNone/>
            </a:pPr>
            <a:r>
              <a:rPr lang="en-US" sz="2500" dirty="0"/>
              <a:t>Next 3 year plan</a:t>
            </a:r>
          </a:p>
          <a:p>
            <a:pPr algn="ctr"/>
            <a:endParaRPr lang="en-US" sz="2500" kern="0" dirty="0" smtClean="0">
              <a:solidFill>
                <a:srgbClr val="0A1220"/>
              </a:solidFill>
              <a:latin typeface="+mj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D9C0D39-5F8D-4986-889D-E1ECB30756F8}"/>
              </a:ext>
            </a:extLst>
          </p:cNvPr>
          <p:cNvSpPr txBox="1">
            <a:spLocks/>
          </p:cNvSpPr>
          <p:nvPr/>
        </p:nvSpPr>
        <p:spPr>
          <a:xfrm>
            <a:off x="7727485" y="2702056"/>
            <a:ext cx="3616731" cy="3751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238125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76250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714375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952500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190625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428750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666875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905000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143125" marR="0" indent="-238125" algn="l" defTabSz="309563" rtl="0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buFontTx/>
              <a:buNone/>
            </a:pPr>
            <a:r>
              <a:rPr lang="en-US" sz="2500" b="1" kern="0" dirty="0" smtClean="0"/>
              <a:t>Announcements</a:t>
            </a:r>
          </a:p>
          <a:p>
            <a:pPr marL="0" indent="0" algn="r">
              <a:buNone/>
            </a:pPr>
            <a:r>
              <a:rPr lang="en-US" sz="2500" dirty="0"/>
              <a:t>Google Group</a:t>
            </a:r>
          </a:p>
          <a:p>
            <a:pPr marL="0" indent="0" algn="r">
              <a:buNone/>
            </a:pPr>
            <a:r>
              <a:rPr lang="en-US" sz="2500" dirty="0"/>
              <a:t>CAEP Update Report</a:t>
            </a:r>
          </a:p>
          <a:p>
            <a:pPr marL="0" indent="0" algn="r">
              <a:buNone/>
            </a:pPr>
            <a:r>
              <a:rPr lang="en-US" sz="2500" dirty="0"/>
              <a:t>OTAN &amp; CASAS webinars</a:t>
            </a:r>
          </a:p>
          <a:p>
            <a:pPr algn="ctr"/>
            <a:endParaRPr lang="en-US" sz="2500" kern="0" dirty="0" smtClean="0">
              <a:solidFill>
                <a:srgbClr val="0A122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71995" y="1951337"/>
            <a:ext cx="4849091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Questions?</a:t>
            </a:r>
            <a:endParaRPr kumimoji="0" lang="en-US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5702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/>
              <a:t>Wrap Up and Questions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4</a:t>
            </a:fld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519E9D-D01E-4037-A669-A0546A4A5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57334682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/>
              <a:t>Request Support from CAEP TAP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305" t="7235" r="19414" b="18241"/>
          <a:stretch/>
        </p:blipFill>
        <p:spPr>
          <a:xfrm>
            <a:off x="2786257" y="1825625"/>
            <a:ext cx="6619485" cy="435133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304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A9BAA66-D977-4C67-B831-9D968B802B44}"/>
</file>

<file path=customXml/itemProps2.xml><?xml version="1.0" encoding="utf-8"?>
<ds:datastoreItem xmlns:ds="http://schemas.openxmlformats.org/officeDocument/2006/customXml" ds:itemID="{514B85CC-384E-4C66-8A30-B63BEB9940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0B6A7A-EAD6-4F97-9F55-F98107C654B5}">
  <ds:schemaRefs>
    <ds:schemaRef ds:uri="http://schemas.openxmlformats.org/package/2006/metadata/core-properties"/>
    <ds:schemaRef ds:uri="c879b346-0b7d-453e-989e-4db3ade23c72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67668</TotalTime>
  <Words>101</Words>
  <Application>Microsoft Office PowerPoint</Application>
  <PresentationFormat>Widescreen</PresentationFormat>
  <Paragraphs>31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Helvetica Neue</vt:lpstr>
      <vt:lpstr>Helvetica Neue Light</vt:lpstr>
      <vt:lpstr>Helvetica Neue Medium</vt:lpstr>
      <vt:lpstr>White</vt:lpstr>
      <vt:lpstr>CAEP Office Hour  </vt:lpstr>
      <vt:lpstr>Zoom Room Controls</vt:lpstr>
      <vt:lpstr>PowerPoint Presentation</vt:lpstr>
      <vt:lpstr>Wrap Up and Questions</vt:lpstr>
      <vt:lpstr>Request Support from CAEP TAP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Overview</dc:title>
  <dc:creator>Kristy</dc:creator>
  <cp:lastModifiedBy>Veronica Parker</cp:lastModifiedBy>
  <cp:revision>113</cp:revision>
  <dcterms:created xsi:type="dcterms:W3CDTF">2019-02-28T16:51:35Z</dcterms:created>
  <dcterms:modified xsi:type="dcterms:W3CDTF">2020-04-24T19:43:59Z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