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4"/>
  </p:sldMasterIdLst>
  <p:notesMasterIdLst>
    <p:notesMasterId r:id="rId10"/>
  </p:notesMasterIdLst>
  <p:sldIdLst>
    <p:sldId id="256" r:id="rId5"/>
    <p:sldId id="347" r:id="rId6"/>
    <p:sldId id="257" r:id="rId7"/>
    <p:sldId id="300" r:id="rId8"/>
    <p:sldId id="34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isty" initials="K" lastIdx="5" clrIdx="0">
    <p:extLst>
      <p:ext uri="{19B8F6BF-5375-455C-9EA6-DF929625EA0E}">
        <p15:presenceInfo xmlns:p15="http://schemas.microsoft.com/office/powerpoint/2012/main" userId="Krist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12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7DFD07-2832-46B6-9198-9F61B6A2F16B}" type="datetimeFigureOut">
              <a:rPr lang="en-US" smtClean="0"/>
              <a:t>5/29/2020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BB539A-65CC-4D75-A3E1-ACE1D3008B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340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B539A-65CC-4D75-A3E1-ACE1D3008BC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749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EBG_PowerPoint2018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12192000" cy="5143499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097391" y="4872943"/>
            <a:ext cx="10414000" cy="972344"/>
          </a:xfrm>
          <a:prstGeom prst="rect">
            <a:avLst/>
          </a:prstGeom>
        </p:spPr>
        <p:txBody>
          <a:bodyPr anchor="t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325150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" name="AEBG_PowerPoint20182.png" descr="AEBG_PowerPoint20182.png">
            <a:extLst>
              <a:ext uri="{FF2B5EF4-FFF2-40B4-BE49-F238E27FC236}">
                <a16:creationId xmlns:a16="http://schemas.microsoft.com/office/drawing/2014/main" id="{EAD81273-D7D5-47DA-A909-FC98C5A420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2706712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EBG_PowerPoint20182.png" descr="AEBG_PowerPoint20182.png">
            <a:extLst>
              <a:ext uri="{FF2B5EF4-FFF2-40B4-BE49-F238E27FC236}">
                <a16:creationId xmlns:a16="http://schemas.microsoft.com/office/drawing/2014/main" id="{2613A912-2F77-4E81-8901-0E88BC9D84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551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2900" cy="114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44551" y="1574800"/>
            <a:ext cx="105029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06590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transition spd="med"/>
  <p:hf hdr="0" ftr="0" dt="0"/>
  <p:txStyles>
    <p:titleStyle>
      <a:lvl1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381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47625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71437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95250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11906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142875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66687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190500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21431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8572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1714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25717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3429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42862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5143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60007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6858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puzzle-share-question-mark-question-1746546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690B3-4730-4B65-A884-2A2CBF664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000" y="4601095"/>
            <a:ext cx="10414000" cy="972344"/>
          </a:xfrm>
        </p:spPr>
        <p:txBody>
          <a:bodyPr>
            <a:normAutofit fontScale="90000"/>
          </a:bodyPr>
          <a:lstStyle/>
          <a:p>
            <a:r>
              <a:rPr lang="en-US" sz="3900" b="1" dirty="0"/>
              <a:t>CAEP </a:t>
            </a:r>
            <a:r>
              <a:rPr lang="en-US" sz="3900" b="1" dirty="0" smtClean="0"/>
              <a:t>Office Hour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B30797-54C9-4EE1-B6D9-25E561C4510B}"/>
              </a:ext>
            </a:extLst>
          </p:cNvPr>
          <p:cNvSpPr txBox="1"/>
          <p:nvPr/>
        </p:nvSpPr>
        <p:spPr>
          <a:xfrm>
            <a:off x="3859427" y="5091255"/>
            <a:ext cx="4473146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Neil </a:t>
            </a:r>
            <a:r>
              <a:rPr kumimoji="0" lang="en-US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Kelly – State CAEP Office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Veronica Parker – CAEP </a:t>
            </a:r>
            <a:r>
              <a:rPr lang="en-US" b="1" dirty="0" smtClean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TAP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May </a:t>
            </a:r>
            <a:r>
              <a:rPr lang="en-US" sz="1600" b="1" dirty="0" smtClean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29</a:t>
            </a:r>
            <a:r>
              <a:rPr kumimoji="0" lang="en-US" sz="16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,</a:t>
            </a:r>
            <a:r>
              <a:rPr kumimoji="0" lang="en-US" sz="1600" b="1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en-US" sz="1600" b="1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2020</a:t>
            </a:r>
            <a:r>
              <a:rPr kumimoji="0" lang="en-US" sz="20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49075307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Zoom Room Controls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-178666" y="1998564"/>
            <a:ext cx="3576782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Everyone is muted upon entry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924" y="2848377"/>
            <a:ext cx="1371601" cy="91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-97447" y="3889539"/>
            <a:ext cx="3576782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 can use your camera…or not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694" y="4721401"/>
            <a:ext cx="1714500" cy="91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179288" y="1402411"/>
            <a:ext cx="5071461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Everyone has the ability to speak…please</a:t>
            </a:r>
            <a:r>
              <a:rPr kumimoji="0" lang="en-US" sz="2000" b="1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raise your hand first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4982" y="2247317"/>
            <a:ext cx="2646946" cy="3200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8182302" y="1998563"/>
            <a:ext cx="4009698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Feel free to communicate via the chat – even share files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3129" y="2840358"/>
            <a:ext cx="2908044" cy="31024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/>
          <a:srcRect b="27729"/>
          <a:stretch/>
        </p:blipFill>
        <p:spPr>
          <a:xfrm>
            <a:off x="4985744" y="5648846"/>
            <a:ext cx="1458548" cy="45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9099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 descr="AusbilderWiss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688" y="207349"/>
            <a:ext cx="3437709" cy="152405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86360" y="2456762"/>
            <a:ext cx="8220364" cy="24109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3000" b="1" dirty="0" smtClea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kumimoji="0" lang="en-US" sz="3000" b="1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marR="0" indent="-4572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3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Revised</a:t>
            </a:r>
            <a:r>
              <a:rPr kumimoji="0" lang="en-US" sz="3000" b="1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CFAD</a:t>
            </a:r>
            <a:endParaRPr kumimoji="0" lang="en-US" sz="3000" b="1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marR="0" indent="-4572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3000" b="1" dirty="0" smtClea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Annual Plan Due August 15</a:t>
            </a:r>
            <a:endParaRPr kumimoji="0" lang="en-US" sz="3000" b="1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marR="0" indent="-4572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3000" b="1" dirty="0" smtClea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TOPSPro Data EOY due August 1</a:t>
            </a:r>
            <a:endParaRPr lang="en-US" sz="3000" b="1" dirty="0" smtClean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marR="0" indent="-4572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3000" b="1" dirty="0" smtClea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CAEP Q3 Expenditure Report Due June 30</a:t>
            </a:r>
            <a:endParaRPr kumimoji="0" lang="en-US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457029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</p:spPr>
        <p:txBody>
          <a:bodyPr/>
          <a:lstStyle/>
          <a:p>
            <a:r>
              <a:rPr lang="en-US" dirty="0"/>
              <a:t>Wrap Up and Questions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4</a:t>
            </a:fld>
            <a:endParaRPr lang="en-US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D1519E9D-D01E-4037-A669-A0546A4A52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57334682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</p:spPr>
        <p:txBody>
          <a:bodyPr/>
          <a:lstStyle/>
          <a:p>
            <a:r>
              <a:rPr lang="en-US" dirty="0"/>
              <a:t>Request Support from CAEP TAP</a:t>
            </a:r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305" t="7235" r="19414" b="18241"/>
          <a:stretch/>
        </p:blipFill>
        <p:spPr>
          <a:xfrm>
            <a:off x="2786257" y="1825625"/>
            <a:ext cx="6619485" cy="435133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73046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70B6A7A-EAD6-4F97-9F55-F98107C654B5}">
  <ds:schemaRefs>
    <ds:schemaRef ds:uri="http://schemas.openxmlformats.org/package/2006/metadata/core-properties"/>
    <ds:schemaRef ds:uri="c879b346-0b7d-453e-989e-4db3ade23c72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14B85CC-384E-4C66-8A30-B63BEB9940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5136957-CB47-4361-B8F4-5AFE43A46D93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67675</TotalTime>
  <Words>90</Words>
  <Application>Microsoft Office PowerPoint</Application>
  <PresentationFormat>Widescreen</PresentationFormat>
  <Paragraphs>21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Helvetica Neue</vt:lpstr>
      <vt:lpstr>Helvetica Neue Light</vt:lpstr>
      <vt:lpstr>Helvetica Neue Medium</vt:lpstr>
      <vt:lpstr>White</vt:lpstr>
      <vt:lpstr>CAEP Office Hour  </vt:lpstr>
      <vt:lpstr>Zoom Room Controls</vt:lpstr>
      <vt:lpstr>PowerPoint Presentation</vt:lpstr>
      <vt:lpstr>Wrap Up and Questions</vt:lpstr>
      <vt:lpstr>Request Support from CAEP TAP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CAEP Overview</dc:title>
  <dc:creator>Kristy</dc:creator>
  <cp:lastModifiedBy>Veronica Parker</cp:lastModifiedBy>
  <cp:revision>116</cp:revision>
  <dcterms:created xsi:type="dcterms:W3CDTF">2019-02-28T16:51:35Z</dcterms:created>
  <dcterms:modified xsi:type="dcterms:W3CDTF">2020-05-29T19:42:27Z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