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Office Hour</a:t>
            </a:r>
            <a:br>
              <a:rPr lang="en-US" b="1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229754"/>
            <a:ext cx="4473146" cy="6873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June</a:t>
            </a: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</a:t>
            </a: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2020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Zoom Room Controls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6360" y="1995098"/>
            <a:ext cx="9394076" cy="33342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2020-21 Budget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Reporting Reminders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Disbursements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Planning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Summer Schedule Update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Summit Update</a:t>
            </a: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0B6A7A-EAD6-4F97-9F55-F98107C654B5}">
  <ds:schemaRefs>
    <ds:schemaRef ds:uri="http://schemas.microsoft.com/office/2006/documentManagement/types"/>
    <ds:schemaRef ds:uri="http://schemas.openxmlformats.org/package/2006/metadata/core-properties"/>
    <ds:schemaRef ds:uri="c879b346-0b7d-453e-989e-4db3ade23c72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6C5859-C0DC-444A-979E-F4753955C42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67908</TotalTime>
  <Words>81</Words>
  <Application>Microsoft Office PowerPoint</Application>
  <PresentationFormat>Widescreen</PresentationFormat>
  <Paragraphs>22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lgc95841@outlook.com</cp:lastModifiedBy>
  <cp:revision>120</cp:revision>
  <dcterms:created xsi:type="dcterms:W3CDTF">2019-02-28T16:51:35Z</dcterms:created>
  <dcterms:modified xsi:type="dcterms:W3CDTF">2020-06-12T19:57:38Z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